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324" r:id="rId3"/>
    <p:sldId id="588" r:id="rId4"/>
    <p:sldId id="595" r:id="rId5"/>
    <p:sldId id="596" r:id="rId6"/>
    <p:sldId id="597" r:id="rId7"/>
    <p:sldId id="592" r:id="rId8"/>
    <p:sldId id="598" r:id="rId9"/>
    <p:sldId id="604" r:id="rId10"/>
    <p:sldId id="600" r:id="rId11"/>
    <p:sldId id="591" r:id="rId12"/>
    <p:sldId id="601" r:id="rId13"/>
    <p:sldId id="602" r:id="rId14"/>
    <p:sldId id="603" r:id="rId15"/>
    <p:sldId id="599" r:id="rId16"/>
    <p:sldId id="589" r:id="rId17"/>
    <p:sldId id="5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3CFAC-FA3F-4FAF-9A97-A99E1B83BDAD}" v="1" dt="2022-03-13T18:54:22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12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96E1F3E-4676-4812-A1F1-2A76B625ED19}"/>
    <pc:docChg chg="undo custSel addSld delSld modSld">
      <pc:chgData name="Cristian Chilipirea" userId="34ab170da5908fc4" providerId="LiveId" clId="{596E1F3E-4676-4812-A1F1-2A76B625ED19}" dt="2022-02-22T07:53:12.026" v="368" actId="692"/>
      <pc:docMkLst>
        <pc:docMk/>
      </pc:docMkLst>
      <pc:sldChg chg="modSp mod">
        <pc:chgData name="Cristian Chilipirea" userId="34ab170da5908fc4" providerId="LiveId" clId="{596E1F3E-4676-4812-A1F1-2A76B625ED19}" dt="2022-02-22T07:18:23.893" v="1"/>
        <pc:sldMkLst>
          <pc:docMk/>
          <pc:sldMk cId="736295071" sldId="256"/>
        </pc:sldMkLst>
        <pc:spChg chg="mod">
          <ac:chgData name="Cristian Chilipirea" userId="34ab170da5908fc4" providerId="LiveId" clId="{596E1F3E-4676-4812-A1F1-2A76B625ED19}" dt="2022-02-22T07:18:23.893" v="1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7767373" sldId="26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01234549" sldId="27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162570485" sldId="27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4753225" sldId="27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74654736" sldId="27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67328644" sldId="27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659919360" sldId="27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916643196" sldId="28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3196819" sldId="28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55782428" sldId="28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561949540" sldId="28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574763" sldId="28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51138356" sldId="286"/>
        </pc:sldMkLst>
      </pc:sldChg>
      <pc:sldChg chg="modSp add del mod">
        <pc:chgData name="Cristian Chilipirea" userId="34ab170da5908fc4" providerId="LiveId" clId="{596E1F3E-4676-4812-A1F1-2A76B625ED19}" dt="2022-02-22T07:19:06.179" v="6" actId="12"/>
        <pc:sldMkLst>
          <pc:docMk/>
          <pc:sldMk cId="3861329027" sldId="287"/>
        </pc:sldMkLst>
        <pc:spChg chg="mod">
          <ac:chgData name="Cristian Chilipirea" userId="34ab170da5908fc4" providerId="LiveId" clId="{596E1F3E-4676-4812-A1F1-2A76B625ED19}" dt="2022-02-22T07:19:06.179" v="6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3231888" sldId="29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05899310" sldId="32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46194697" sldId="33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178137936" sldId="7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960679834" sldId="769"/>
        </pc:sldMkLst>
      </pc:sldChg>
      <pc:sldChg chg="modSp add mod">
        <pc:chgData name="Cristian Chilipirea" userId="34ab170da5908fc4" providerId="LiveId" clId="{596E1F3E-4676-4812-A1F1-2A76B625ED19}" dt="2022-02-22T07:19:59.888" v="18" actId="692"/>
        <pc:sldMkLst>
          <pc:docMk/>
          <pc:sldMk cId="2503284157" sldId="770"/>
        </pc:sldMkLst>
        <pc:spChg chg="mod">
          <ac:chgData name="Cristian Chilipirea" userId="34ab170da5908fc4" providerId="LiveId" clId="{596E1F3E-4676-4812-A1F1-2A76B625ED19}" dt="2022-02-22T07:19:50.944" v="16" actId="207"/>
          <ac:spMkLst>
            <pc:docMk/>
            <pc:sldMk cId="2503284157" sldId="770"/>
            <ac:spMk id="5" creationId="{6A7132E2-1EFC-4CD9-B84A-4CA414B20D22}"/>
          </ac:spMkLst>
        </pc:spChg>
        <pc:spChg chg="mod">
          <ac:chgData name="Cristian Chilipirea" userId="34ab170da5908fc4" providerId="LiveId" clId="{596E1F3E-4676-4812-A1F1-2A76B625ED19}" dt="2022-02-22T07:19:29.442" v="8" actId="207"/>
          <ac:spMkLst>
            <pc:docMk/>
            <pc:sldMk cId="2503284157" sldId="770"/>
            <ac:spMk id="6" creationId="{E8AFAFFB-7C6E-4270-AB64-5378BA505357}"/>
          </ac:spMkLst>
        </pc:spChg>
        <pc:spChg chg="mod">
          <ac:chgData name="Cristian Chilipirea" userId="34ab170da5908fc4" providerId="LiveId" clId="{596E1F3E-4676-4812-A1F1-2A76B625ED19}" dt="2022-02-22T07:19:47.933" v="15" actId="207"/>
          <ac:spMkLst>
            <pc:docMk/>
            <pc:sldMk cId="2503284157" sldId="770"/>
            <ac:spMk id="8" creationId="{E8AB2DE7-84D9-4601-84C4-65693C2B886D}"/>
          </ac:spMkLst>
        </pc:spChg>
        <pc:cxnChg chg="mod">
          <ac:chgData name="Cristian Chilipirea" userId="34ab170da5908fc4" providerId="LiveId" clId="{596E1F3E-4676-4812-A1F1-2A76B625ED19}" dt="2022-02-22T07:19:59.888" v="18" actId="692"/>
          <ac:cxnSpMkLst>
            <pc:docMk/>
            <pc:sldMk cId="2503284157" sldId="770"/>
            <ac:cxnSpMk id="7" creationId="{85E845EE-76A7-421A-A484-1F0007BC375B}"/>
          </ac:cxnSpMkLst>
        </pc:cxnChg>
        <pc:cxnChg chg="mod">
          <ac:chgData name="Cristian Chilipirea" userId="34ab170da5908fc4" providerId="LiveId" clId="{596E1F3E-4676-4812-A1F1-2A76B625ED19}" dt="2022-02-22T07:19:57.556" v="17" actId="692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107840104" sldId="771"/>
        </pc:sldMkLst>
      </pc:sldChg>
      <pc:sldChg chg="modSp add mod">
        <pc:chgData name="Cristian Chilipirea" userId="34ab170da5908fc4" providerId="LiveId" clId="{596E1F3E-4676-4812-A1F1-2A76B625ED19}" dt="2022-02-22T07:20:12.219" v="20" actId="207"/>
        <pc:sldMkLst>
          <pc:docMk/>
          <pc:sldMk cId="2135805563" sldId="772"/>
        </pc:sldMkLst>
        <pc:spChg chg="mod">
          <ac:chgData name="Cristian Chilipirea" userId="34ab170da5908fc4" providerId="LiveId" clId="{596E1F3E-4676-4812-A1F1-2A76B625ED19}" dt="2022-02-22T07:20:12.219" v="20" actId="207"/>
          <ac:spMkLst>
            <pc:docMk/>
            <pc:sldMk cId="2135805563" sldId="772"/>
            <ac:spMk id="6" creationId="{7F5A2913-173E-45C9-89EC-9902336B0132}"/>
          </ac:spMkLst>
        </pc:spChg>
        <pc:cxnChg chg="mod">
          <ac:chgData name="Cristian Chilipirea" userId="34ab170da5908fc4" providerId="LiveId" clId="{596E1F3E-4676-4812-A1F1-2A76B625ED19}" dt="2022-02-22T07:20:10.342" v="19" actId="692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modSp add mod">
        <pc:chgData name="Cristian Chilipirea" userId="34ab170da5908fc4" providerId="LiveId" clId="{596E1F3E-4676-4812-A1F1-2A76B625ED19}" dt="2022-02-22T07:20:19.286" v="22" actId="692"/>
        <pc:sldMkLst>
          <pc:docMk/>
          <pc:sldMk cId="4064267910" sldId="773"/>
        </pc:sldMkLst>
        <pc:spChg chg="mod">
          <ac:chgData name="Cristian Chilipirea" userId="34ab170da5908fc4" providerId="LiveId" clId="{596E1F3E-4676-4812-A1F1-2A76B625ED19}" dt="2022-02-22T07:20:16.555" v="21" actId="207"/>
          <ac:spMkLst>
            <pc:docMk/>
            <pc:sldMk cId="4064267910" sldId="773"/>
            <ac:spMk id="6" creationId="{E4C2EACF-A56C-4CCC-A581-4D70FD45A523}"/>
          </ac:spMkLst>
        </pc:spChg>
        <pc:cxnChg chg="mod">
          <ac:chgData name="Cristian Chilipirea" userId="34ab170da5908fc4" providerId="LiveId" clId="{596E1F3E-4676-4812-A1F1-2A76B625ED19}" dt="2022-02-22T07:20:19.286" v="22" actId="692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modSp add mod">
        <pc:chgData name="Cristian Chilipirea" userId="34ab170da5908fc4" providerId="LiveId" clId="{596E1F3E-4676-4812-A1F1-2A76B625ED19}" dt="2022-02-22T07:20:29.278" v="24" actId="692"/>
        <pc:sldMkLst>
          <pc:docMk/>
          <pc:sldMk cId="4290135503" sldId="774"/>
        </pc:sldMkLst>
        <pc:spChg chg="mod">
          <ac:chgData name="Cristian Chilipirea" userId="34ab170da5908fc4" providerId="LiveId" clId="{596E1F3E-4676-4812-A1F1-2A76B625ED19}" dt="2022-02-22T07:20:26.048" v="23" actId="207"/>
          <ac:spMkLst>
            <pc:docMk/>
            <pc:sldMk cId="4290135503" sldId="774"/>
            <ac:spMk id="6" creationId="{0162A6A2-A343-4369-9AE2-BAAEBE6A2402}"/>
          </ac:spMkLst>
        </pc:spChg>
        <pc:cxnChg chg="mod">
          <ac:chgData name="Cristian Chilipirea" userId="34ab170da5908fc4" providerId="LiveId" clId="{596E1F3E-4676-4812-A1F1-2A76B625ED19}" dt="2022-02-22T07:20:29.278" v="24" actId="692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modSp add mod">
        <pc:chgData name="Cristian Chilipirea" userId="34ab170da5908fc4" providerId="LiveId" clId="{596E1F3E-4676-4812-A1F1-2A76B625ED19}" dt="2022-02-22T07:20:38.887" v="26" actId="207"/>
        <pc:sldMkLst>
          <pc:docMk/>
          <pc:sldMk cId="253222466" sldId="775"/>
        </pc:sldMkLst>
        <pc:spChg chg="mod">
          <ac:chgData name="Cristian Chilipirea" userId="34ab170da5908fc4" providerId="LiveId" clId="{596E1F3E-4676-4812-A1F1-2A76B625ED19}" dt="2022-02-22T07:20:38.887" v="26" actId="207"/>
          <ac:spMkLst>
            <pc:docMk/>
            <pc:sldMk cId="253222466" sldId="775"/>
            <ac:spMk id="6" creationId="{A74B1FAC-8EE0-4416-9308-F1C62B20A8F1}"/>
          </ac:spMkLst>
        </pc:spChg>
        <pc:cxnChg chg="mod">
          <ac:chgData name="Cristian Chilipirea" userId="34ab170da5908fc4" providerId="LiveId" clId="{596E1F3E-4676-4812-A1F1-2A76B625ED19}" dt="2022-02-22T07:20:35.869" v="25" actId="692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modSp add mod">
        <pc:chgData name="Cristian Chilipirea" userId="34ab170da5908fc4" providerId="LiveId" clId="{596E1F3E-4676-4812-A1F1-2A76B625ED19}" dt="2022-02-22T07:20:46.794" v="28" actId="692"/>
        <pc:sldMkLst>
          <pc:docMk/>
          <pc:sldMk cId="3879953388" sldId="776"/>
        </pc:sldMkLst>
        <pc:spChg chg="mod">
          <ac:chgData name="Cristian Chilipirea" userId="34ab170da5908fc4" providerId="LiveId" clId="{596E1F3E-4676-4812-A1F1-2A76B625ED19}" dt="2022-02-22T07:20:43.608" v="27" actId="207"/>
          <ac:spMkLst>
            <pc:docMk/>
            <pc:sldMk cId="3879953388" sldId="776"/>
            <ac:spMk id="6" creationId="{153ACD42-3434-45DC-94F6-52E5A30EF4E4}"/>
          </ac:spMkLst>
        </pc:spChg>
        <pc:cxnChg chg="mod">
          <ac:chgData name="Cristian Chilipirea" userId="34ab170da5908fc4" providerId="LiveId" clId="{596E1F3E-4676-4812-A1F1-2A76B625ED19}" dt="2022-02-22T07:20:46.794" v="28" actId="692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modSp add mod">
        <pc:chgData name="Cristian Chilipirea" userId="34ab170da5908fc4" providerId="LiveId" clId="{596E1F3E-4676-4812-A1F1-2A76B625ED19}" dt="2022-02-22T07:20:58.448" v="32" actId="207"/>
        <pc:sldMkLst>
          <pc:docMk/>
          <pc:sldMk cId="842499470" sldId="777"/>
        </pc:sldMkLst>
        <pc:spChg chg="mod">
          <ac:chgData name="Cristian Chilipirea" userId="34ab170da5908fc4" providerId="LiveId" clId="{596E1F3E-4676-4812-A1F1-2A76B625ED19}" dt="2022-02-22T07:20:52.782" v="29" actId="207"/>
          <ac:spMkLst>
            <pc:docMk/>
            <pc:sldMk cId="842499470" sldId="777"/>
            <ac:spMk id="9" creationId="{BF670679-7310-44FF-9438-F3ED861E6704}"/>
          </ac:spMkLst>
        </pc:spChg>
        <pc:spChg chg="mod">
          <ac:chgData name="Cristian Chilipirea" userId="34ab170da5908fc4" providerId="LiveId" clId="{596E1F3E-4676-4812-A1F1-2A76B625ED19}" dt="2022-02-22T07:20:54.424" v="30" actId="207"/>
          <ac:spMkLst>
            <pc:docMk/>
            <pc:sldMk cId="842499470" sldId="777"/>
            <ac:spMk id="10" creationId="{7A664BE1-EE78-48C0-85D8-9FFBA7FF3524}"/>
          </ac:spMkLst>
        </pc:spChg>
        <pc:spChg chg="mod">
          <ac:chgData name="Cristian Chilipirea" userId="34ab170da5908fc4" providerId="LiveId" clId="{596E1F3E-4676-4812-A1F1-2A76B625ED19}" dt="2022-02-22T07:20:58.448" v="32" actId="207"/>
          <ac:spMkLst>
            <pc:docMk/>
            <pc:sldMk cId="842499470" sldId="777"/>
            <ac:spMk id="11" creationId="{F3158868-C53D-44B6-99F2-6F695027C73C}"/>
          </ac:spMkLst>
        </pc:spChg>
        <pc:spChg chg="mod">
          <ac:chgData name="Cristian Chilipirea" userId="34ab170da5908fc4" providerId="LiveId" clId="{596E1F3E-4676-4812-A1F1-2A76B625ED19}" dt="2022-02-22T07:20:56.426" v="31" actId="207"/>
          <ac:spMkLst>
            <pc:docMk/>
            <pc:sldMk cId="842499470" sldId="777"/>
            <ac:spMk id="12" creationId="{2FBA8D52-7047-4B0A-B8A6-5D0F3AE6EDDF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80361878" sldId="778"/>
        </pc:sldMkLst>
      </pc:sldChg>
      <pc:sldChg chg="modSp add mod">
        <pc:chgData name="Cristian Chilipirea" userId="34ab170da5908fc4" providerId="LiveId" clId="{596E1F3E-4676-4812-A1F1-2A76B625ED19}" dt="2022-02-22T07:22:35.802" v="43" actId="207"/>
        <pc:sldMkLst>
          <pc:docMk/>
          <pc:sldMk cId="3923119733" sldId="779"/>
        </pc:sldMkLst>
        <pc:spChg chg="mod">
          <ac:chgData name="Cristian Chilipirea" userId="34ab170da5908fc4" providerId="LiveId" clId="{596E1F3E-4676-4812-A1F1-2A76B625ED19}" dt="2022-02-22T07:22:28.518" v="41" actId="207"/>
          <ac:spMkLst>
            <pc:docMk/>
            <pc:sldMk cId="3923119733" sldId="779"/>
            <ac:spMk id="5" creationId="{E378365B-4BB4-4F26-A395-03FDBEACFADA}"/>
          </ac:spMkLst>
        </pc:spChg>
        <pc:spChg chg="mod">
          <ac:chgData name="Cristian Chilipirea" userId="34ab170da5908fc4" providerId="LiveId" clId="{596E1F3E-4676-4812-A1F1-2A76B625ED19}" dt="2022-02-22T07:21:34.030" v="37" actId="207"/>
          <ac:spMkLst>
            <pc:docMk/>
            <pc:sldMk cId="3923119733" sldId="779"/>
            <ac:spMk id="6" creationId="{93B76196-E042-4F7D-A64F-1B1B9EA6A68B}"/>
          </ac:spMkLst>
        </pc:spChg>
        <pc:spChg chg="mod">
          <ac:chgData name="Cristian Chilipirea" userId="34ab170da5908fc4" providerId="LiveId" clId="{596E1F3E-4676-4812-A1F1-2A76B625ED19}" dt="2022-02-22T07:21:23.607" v="35" actId="207"/>
          <ac:spMkLst>
            <pc:docMk/>
            <pc:sldMk cId="3923119733" sldId="779"/>
            <ac:spMk id="9" creationId="{D18CB1CC-7D5B-4E17-875F-2AF7493077A8}"/>
          </ac:spMkLst>
        </pc:spChg>
        <pc:spChg chg="mod">
          <ac:chgData name="Cristian Chilipirea" userId="34ab170da5908fc4" providerId="LiveId" clId="{596E1F3E-4676-4812-A1F1-2A76B625ED19}" dt="2022-02-22T07:22:35.802" v="43" actId="207"/>
          <ac:spMkLst>
            <pc:docMk/>
            <pc:sldMk cId="3923119733" sldId="779"/>
            <ac:spMk id="10" creationId="{410C2222-4FDB-4241-923A-63405EE8541A}"/>
          </ac:spMkLst>
        </pc:spChg>
        <pc:spChg chg="mod">
          <ac:chgData name="Cristian Chilipirea" userId="34ab170da5908fc4" providerId="LiveId" clId="{596E1F3E-4676-4812-A1F1-2A76B625ED19}" dt="2022-02-22T07:21:48.148" v="39" actId="207"/>
          <ac:spMkLst>
            <pc:docMk/>
            <pc:sldMk cId="3923119733" sldId="779"/>
            <ac:spMk id="11" creationId="{0F88A7F6-5BED-4AC7-B701-487A939E04D3}"/>
          </ac:spMkLst>
        </pc:spChg>
      </pc:sldChg>
      <pc:sldChg chg="modSp add mod">
        <pc:chgData name="Cristian Chilipirea" userId="34ab170da5908fc4" providerId="LiveId" clId="{596E1F3E-4676-4812-A1F1-2A76B625ED19}" dt="2022-02-22T07:23:50.801" v="56" actId="207"/>
        <pc:sldMkLst>
          <pc:docMk/>
          <pc:sldMk cId="2070027484" sldId="780"/>
        </pc:sldMkLst>
        <pc:spChg chg="mod">
          <ac:chgData name="Cristian Chilipirea" userId="34ab170da5908fc4" providerId="LiveId" clId="{596E1F3E-4676-4812-A1F1-2A76B625ED19}" dt="2022-02-22T07:23:46.687" v="54" actId="207"/>
          <ac:spMkLst>
            <pc:docMk/>
            <pc:sldMk cId="2070027484" sldId="780"/>
            <ac:spMk id="5" creationId="{3964CAD0-0847-4DEA-8ACC-D606F6395437}"/>
          </ac:spMkLst>
        </pc:spChg>
        <pc:spChg chg="mod">
          <ac:chgData name="Cristian Chilipirea" userId="34ab170da5908fc4" providerId="LiveId" clId="{596E1F3E-4676-4812-A1F1-2A76B625ED19}" dt="2022-02-22T07:23:48.790" v="55" actId="207"/>
          <ac:spMkLst>
            <pc:docMk/>
            <pc:sldMk cId="2070027484" sldId="780"/>
            <ac:spMk id="6" creationId="{2CC5F994-ED75-4F90-8B6E-59D14D043A35}"/>
          </ac:spMkLst>
        </pc:spChg>
        <pc:spChg chg="mod">
          <ac:chgData name="Cristian Chilipirea" userId="34ab170da5908fc4" providerId="LiveId" clId="{596E1F3E-4676-4812-A1F1-2A76B625ED19}" dt="2022-02-22T07:23:03.015" v="46" actId="207"/>
          <ac:spMkLst>
            <pc:docMk/>
            <pc:sldMk cId="2070027484" sldId="780"/>
            <ac:spMk id="9" creationId="{BDC1326C-37F7-4468-8923-4C17C498AE77}"/>
          </ac:spMkLst>
        </pc:spChg>
        <pc:spChg chg="mod">
          <ac:chgData name="Cristian Chilipirea" userId="34ab170da5908fc4" providerId="LiveId" clId="{596E1F3E-4676-4812-A1F1-2A76B625ED19}" dt="2022-02-22T07:23:24.278" v="51" actId="207"/>
          <ac:spMkLst>
            <pc:docMk/>
            <pc:sldMk cId="2070027484" sldId="780"/>
            <ac:spMk id="10" creationId="{299071E4-EAC5-453D-97C6-B73D01025E89}"/>
          </ac:spMkLst>
        </pc:spChg>
        <pc:spChg chg="mod">
          <ac:chgData name="Cristian Chilipirea" userId="34ab170da5908fc4" providerId="LiveId" clId="{596E1F3E-4676-4812-A1F1-2A76B625ED19}" dt="2022-02-22T07:23:36.633" v="53" actId="207"/>
          <ac:spMkLst>
            <pc:docMk/>
            <pc:sldMk cId="2070027484" sldId="780"/>
            <ac:spMk id="11" creationId="{4B55BB0D-9D6C-4297-AE4C-85EF1CD8F4D8}"/>
          </ac:spMkLst>
        </pc:spChg>
        <pc:spChg chg="mod">
          <ac:chgData name="Cristian Chilipirea" userId="34ab170da5908fc4" providerId="LiveId" clId="{596E1F3E-4676-4812-A1F1-2A76B625ED19}" dt="2022-02-22T07:23:50.801" v="56" actId="207"/>
          <ac:spMkLst>
            <pc:docMk/>
            <pc:sldMk cId="2070027484" sldId="780"/>
            <ac:spMk id="12" creationId="{9539AF08-CB0D-42F4-82FF-EFECA91EE77B}"/>
          </ac:spMkLst>
        </pc:spChg>
      </pc:sldChg>
      <pc:sldChg chg="modSp add mod">
        <pc:chgData name="Cristian Chilipirea" userId="34ab170da5908fc4" providerId="LiveId" clId="{596E1F3E-4676-4812-A1F1-2A76B625ED19}" dt="2022-02-22T07:24:35.912" v="65" actId="207"/>
        <pc:sldMkLst>
          <pc:docMk/>
          <pc:sldMk cId="2441916615" sldId="781"/>
        </pc:sldMkLst>
        <pc:spChg chg="mod">
          <ac:chgData name="Cristian Chilipirea" userId="34ab170da5908fc4" providerId="LiveId" clId="{596E1F3E-4676-4812-A1F1-2A76B625ED19}" dt="2022-02-22T07:24:32.828" v="64" actId="207"/>
          <ac:spMkLst>
            <pc:docMk/>
            <pc:sldMk cId="2441916615" sldId="781"/>
            <ac:spMk id="5" creationId="{B1059100-F43F-4EDA-BE62-A7BECC6BB991}"/>
          </ac:spMkLst>
        </pc:spChg>
        <pc:spChg chg="mod">
          <ac:chgData name="Cristian Chilipirea" userId="34ab170da5908fc4" providerId="LiveId" clId="{596E1F3E-4676-4812-A1F1-2A76B625ED19}" dt="2022-02-22T07:24:35.912" v="65" actId="207"/>
          <ac:spMkLst>
            <pc:docMk/>
            <pc:sldMk cId="2441916615" sldId="781"/>
            <ac:spMk id="6" creationId="{86AE70E6-8383-46F7-AD15-2654F092E9DC}"/>
          </ac:spMkLst>
        </pc:spChg>
        <pc:spChg chg="mod">
          <ac:chgData name="Cristian Chilipirea" userId="34ab170da5908fc4" providerId="LiveId" clId="{596E1F3E-4676-4812-A1F1-2A76B625ED19}" dt="2022-02-22T07:24:08.925" v="59" actId="207"/>
          <ac:spMkLst>
            <pc:docMk/>
            <pc:sldMk cId="2441916615" sldId="781"/>
            <ac:spMk id="7" creationId="{5DE29516-CE8E-4138-B421-9E00AD2F93F4}"/>
          </ac:spMkLst>
        </pc:spChg>
        <pc:spChg chg="mod">
          <ac:chgData name="Cristian Chilipirea" userId="34ab170da5908fc4" providerId="LiveId" clId="{596E1F3E-4676-4812-A1F1-2A76B625ED19}" dt="2022-02-22T07:24:26.930" v="63" actId="207"/>
          <ac:spMkLst>
            <pc:docMk/>
            <pc:sldMk cId="2441916615" sldId="781"/>
            <ac:spMk id="10" creationId="{1396467B-DAE3-448A-AB10-2209894BBBA4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546373737" sldId="782"/>
        </pc:sldMkLst>
      </pc:sldChg>
      <pc:sldChg chg="modSp add mod">
        <pc:chgData name="Cristian Chilipirea" userId="34ab170da5908fc4" providerId="LiveId" clId="{596E1F3E-4676-4812-A1F1-2A76B625ED19}" dt="2022-02-22T07:25:41.837" v="78" actId="207"/>
        <pc:sldMkLst>
          <pc:docMk/>
          <pc:sldMk cId="3205224874" sldId="783"/>
        </pc:sldMkLst>
        <pc:spChg chg="mod">
          <ac:chgData name="Cristian Chilipirea" userId="34ab170da5908fc4" providerId="LiveId" clId="{596E1F3E-4676-4812-A1F1-2A76B625ED19}" dt="2022-02-22T07:25:40.004" v="77" actId="207"/>
          <ac:spMkLst>
            <pc:docMk/>
            <pc:sldMk cId="3205224874" sldId="783"/>
            <ac:spMk id="5" creationId="{DD4877C7-63E4-402E-89D9-55B61B560D8A}"/>
          </ac:spMkLst>
        </pc:spChg>
        <pc:spChg chg="mod">
          <ac:chgData name="Cristian Chilipirea" userId="34ab170da5908fc4" providerId="LiveId" clId="{596E1F3E-4676-4812-A1F1-2A76B625ED19}" dt="2022-02-22T07:25:25.162" v="74" actId="207"/>
          <ac:spMkLst>
            <pc:docMk/>
            <pc:sldMk cId="3205224874" sldId="783"/>
            <ac:spMk id="6" creationId="{8CCC62BA-2B2E-457B-B1C9-0575EF7621A5}"/>
          </ac:spMkLst>
        </pc:spChg>
        <pc:spChg chg="mod">
          <ac:chgData name="Cristian Chilipirea" userId="34ab170da5908fc4" providerId="LiveId" clId="{596E1F3E-4676-4812-A1F1-2A76B625ED19}" dt="2022-02-22T07:25:36.176" v="76" actId="207"/>
          <ac:spMkLst>
            <pc:docMk/>
            <pc:sldMk cId="3205224874" sldId="783"/>
            <ac:spMk id="7" creationId="{F88D3AA1-641B-469C-ACF4-93585775A26C}"/>
          </ac:spMkLst>
        </pc:spChg>
        <pc:spChg chg="mod">
          <ac:chgData name="Cristian Chilipirea" userId="34ab170da5908fc4" providerId="LiveId" clId="{596E1F3E-4676-4812-A1F1-2A76B625ED19}" dt="2022-02-22T07:25:41.837" v="78" actId="207"/>
          <ac:spMkLst>
            <pc:docMk/>
            <pc:sldMk cId="3205224874" sldId="783"/>
            <ac:spMk id="8" creationId="{A2AB1E8B-C4B4-44D0-B2EC-36684598AECA}"/>
          </ac:spMkLst>
        </pc:spChg>
        <pc:spChg chg="mod">
          <ac:chgData name="Cristian Chilipirea" userId="34ab170da5908fc4" providerId="LiveId" clId="{596E1F3E-4676-4812-A1F1-2A76B625ED19}" dt="2022-02-22T07:25:02.471" v="67" actId="207"/>
          <ac:spMkLst>
            <pc:docMk/>
            <pc:sldMk cId="3205224874" sldId="783"/>
            <ac:spMk id="11" creationId="{313B229C-9EDE-45C5-BDAE-0A80EC3DEF9A}"/>
          </ac:spMkLst>
        </pc:spChg>
        <pc:spChg chg="mod">
          <ac:chgData name="Cristian Chilipirea" userId="34ab170da5908fc4" providerId="LiveId" clId="{596E1F3E-4676-4812-A1F1-2A76B625ED19}" dt="2022-02-22T07:25:04.996" v="68" actId="207"/>
          <ac:spMkLst>
            <pc:docMk/>
            <pc:sldMk cId="3205224874" sldId="783"/>
            <ac:spMk id="12" creationId="{CCC9B398-4499-4FE3-945F-E3A1C9E3569B}"/>
          </ac:spMkLst>
        </pc:spChg>
        <pc:spChg chg="mod">
          <ac:chgData name="Cristian Chilipirea" userId="34ab170da5908fc4" providerId="LiveId" clId="{596E1F3E-4676-4812-A1F1-2A76B625ED19}" dt="2022-02-22T07:25:17.559" v="72" actId="207"/>
          <ac:spMkLst>
            <pc:docMk/>
            <pc:sldMk cId="3205224874" sldId="783"/>
            <ac:spMk id="13" creationId="{1693152F-58F2-407E-A5B9-4D29AC71EEE5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07098334" sldId="784"/>
        </pc:sldMkLst>
      </pc:sldChg>
      <pc:sldChg chg="modSp add mod">
        <pc:chgData name="Cristian Chilipirea" userId="34ab170da5908fc4" providerId="LiveId" clId="{596E1F3E-4676-4812-A1F1-2A76B625ED19}" dt="2022-02-22T07:26:12.672" v="85" actId="207"/>
        <pc:sldMkLst>
          <pc:docMk/>
          <pc:sldMk cId="4181334357" sldId="785"/>
        </pc:sldMkLst>
        <pc:spChg chg="mod">
          <ac:chgData name="Cristian Chilipirea" userId="34ab170da5908fc4" providerId="LiveId" clId="{596E1F3E-4676-4812-A1F1-2A76B625ED19}" dt="2022-02-22T07:26:12.672" v="85" actId="207"/>
          <ac:spMkLst>
            <pc:docMk/>
            <pc:sldMk cId="4181334357" sldId="785"/>
            <ac:spMk id="5" creationId="{3DD93EB8-EFC0-41D0-9855-D86DF4790CBC}"/>
          </ac:spMkLst>
        </pc:spChg>
        <pc:spChg chg="mod">
          <ac:chgData name="Cristian Chilipirea" userId="34ab170da5908fc4" providerId="LiveId" clId="{596E1F3E-4676-4812-A1F1-2A76B625ED19}" dt="2022-02-22T07:26:01.518" v="81" actId="207"/>
          <ac:spMkLst>
            <pc:docMk/>
            <pc:sldMk cId="4181334357" sldId="785"/>
            <ac:spMk id="6" creationId="{94C60820-4265-4256-BD3E-FF84D198EC77}"/>
          </ac:spMkLst>
        </pc:spChg>
        <pc:spChg chg="mod">
          <ac:chgData name="Cristian Chilipirea" userId="34ab170da5908fc4" providerId="LiveId" clId="{596E1F3E-4676-4812-A1F1-2A76B625ED19}" dt="2022-02-22T07:26:03.549" v="82" actId="207"/>
          <ac:spMkLst>
            <pc:docMk/>
            <pc:sldMk cId="4181334357" sldId="785"/>
            <ac:spMk id="7" creationId="{6E7D83ED-D750-41BD-B877-C52BCCD4E948}"/>
          </ac:spMkLst>
        </pc:spChg>
        <pc:spChg chg="mod">
          <ac:chgData name="Cristian Chilipirea" userId="34ab170da5908fc4" providerId="LiveId" clId="{596E1F3E-4676-4812-A1F1-2A76B625ED19}" dt="2022-02-22T07:26:05.397" v="83" actId="207"/>
          <ac:spMkLst>
            <pc:docMk/>
            <pc:sldMk cId="4181334357" sldId="785"/>
            <ac:spMk id="8" creationId="{216C23F2-B646-4785-9FD8-409915F33C52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674756703" sldId="78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92462988" sldId="787"/>
        </pc:sldMkLst>
      </pc:sldChg>
      <pc:sldChg chg="modSp add mod">
        <pc:chgData name="Cristian Chilipirea" userId="34ab170da5908fc4" providerId="LiveId" clId="{596E1F3E-4676-4812-A1F1-2A76B625ED19}" dt="2022-02-22T07:26:29.445" v="89" actId="207"/>
        <pc:sldMkLst>
          <pc:docMk/>
          <pc:sldMk cId="2995820930" sldId="788"/>
        </pc:sldMkLst>
        <pc:spChg chg="mod">
          <ac:chgData name="Cristian Chilipirea" userId="34ab170da5908fc4" providerId="LiveId" clId="{596E1F3E-4676-4812-A1F1-2A76B625ED19}" dt="2022-02-22T07:26:27.593" v="88" actId="207"/>
          <ac:spMkLst>
            <pc:docMk/>
            <pc:sldMk cId="2995820930" sldId="788"/>
            <ac:spMk id="5" creationId="{81638039-7001-4574-B557-4ED802CEECC9}"/>
          </ac:spMkLst>
        </pc:spChg>
        <pc:spChg chg="mod">
          <ac:chgData name="Cristian Chilipirea" userId="34ab170da5908fc4" providerId="LiveId" clId="{596E1F3E-4676-4812-A1F1-2A76B625ED19}" dt="2022-02-22T07:26:29.445" v="89" actId="207"/>
          <ac:spMkLst>
            <pc:docMk/>
            <pc:sldMk cId="2995820930" sldId="788"/>
            <ac:spMk id="6" creationId="{E3DB0155-CB5D-45EA-B2B0-D87C01BBE936}"/>
          </ac:spMkLst>
        </pc:spChg>
        <pc:spChg chg="mod">
          <ac:chgData name="Cristian Chilipirea" userId="34ab170da5908fc4" providerId="LiveId" clId="{596E1F3E-4676-4812-A1F1-2A76B625ED19}" dt="2022-02-22T07:26:23.460" v="86" actId="207"/>
          <ac:spMkLst>
            <pc:docMk/>
            <pc:sldMk cId="2995820930" sldId="788"/>
            <ac:spMk id="8" creationId="{CFBB5E62-743A-46F1-9AB7-4857C56D6CA2}"/>
          </ac:spMkLst>
        </pc:spChg>
        <pc:spChg chg="mod">
          <ac:chgData name="Cristian Chilipirea" userId="34ab170da5908fc4" providerId="LiveId" clId="{596E1F3E-4676-4812-A1F1-2A76B625ED19}" dt="2022-02-22T07:26:25.627" v="87" actId="207"/>
          <ac:spMkLst>
            <pc:docMk/>
            <pc:sldMk cId="2995820930" sldId="788"/>
            <ac:spMk id="9" creationId="{81E65E1F-5880-4D20-94F1-0986F9ACE8A2}"/>
          </ac:spMkLst>
        </pc:spChg>
      </pc:sldChg>
      <pc:sldChg chg="modSp add mod">
        <pc:chgData name="Cristian Chilipirea" userId="34ab170da5908fc4" providerId="LiveId" clId="{596E1F3E-4676-4812-A1F1-2A76B625ED19}" dt="2022-02-22T07:27:08.949" v="99" actId="207"/>
        <pc:sldMkLst>
          <pc:docMk/>
          <pc:sldMk cId="3587982092" sldId="789"/>
        </pc:sldMkLst>
        <pc:spChg chg="mod">
          <ac:chgData name="Cristian Chilipirea" userId="34ab170da5908fc4" providerId="LiveId" clId="{596E1F3E-4676-4812-A1F1-2A76B625ED19}" dt="2022-02-22T07:26:32.907" v="90" actId="207"/>
          <ac:spMkLst>
            <pc:docMk/>
            <pc:sldMk cId="3587982092" sldId="789"/>
            <ac:spMk id="5" creationId="{45704483-BDBD-47F8-A821-76DD5119DB12}"/>
          </ac:spMkLst>
        </pc:spChg>
        <pc:spChg chg="mod">
          <ac:chgData name="Cristian Chilipirea" userId="34ab170da5908fc4" providerId="LiveId" clId="{596E1F3E-4676-4812-A1F1-2A76B625ED19}" dt="2022-02-22T07:26:38.366" v="93" actId="207"/>
          <ac:spMkLst>
            <pc:docMk/>
            <pc:sldMk cId="3587982092" sldId="789"/>
            <ac:spMk id="6" creationId="{2B2658D5-20B8-416B-AFC5-6BC6D2464B26}"/>
          </ac:spMkLst>
        </pc:spChg>
        <pc:spChg chg="mod">
          <ac:chgData name="Cristian Chilipirea" userId="34ab170da5908fc4" providerId="LiveId" clId="{596E1F3E-4676-4812-A1F1-2A76B625ED19}" dt="2022-02-22T07:26:34.499" v="91" actId="207"/>
          <ac:spMkLst>
            <pc:docMk/>
            <pc:sldMk cId="3587982092" sldId="789"/>
            <ac:spMk id="8" creationId="{890C344F-81C1-44A9-911A-9CF51C107AF1}"/>
          </ac:spMkLst>
        </pc:spChg>
        <pc:spChg chg="mod">
          <ac:chgData name="Cristian Chilipirea" userId="34ab170da5908fc4" providerId="LiveId" clId="{596E1F3E-4676-4812-A1F1-2A76B625ED19}" dt="2022-02-22T07:26:36.418" v="92" actId="207"/>
          <ac:spMkLst>
            <pc:docMk/>
            <pc:sldMk cId="3587982092" sldId="789"/>
            <ac:spMk id="9" creationId="{1F77C178-819C-4924-8DD2-96728076823D}"/>
          </ac:spMkLst>
        </pc:spChg>
        <pc:spChg chg="mod">
          <ac:chgData name="Cristian Chilipirea" userId="34ab170da5908fc4" providerId="LiveId" clId="{596E1F3E-4676-4812-A1F1-2A76B625ED19}" dt="2022-02-22T07:26:46.002" v="94" actId="207"/>
          <ac:spMkLst>
            <pc:docMk/>
            <pc:sldMk cId="3587982092" sldId="789"/>
            <ac:spMk id="10" creationId="{5B6A2A7E-5F66-4CFC-B4C9-B2B32DDF05F7}"/>
          </ac:spMkLst>
        </pc:spChg>
        <pc:spChg chg="mod">
          <ac:chgData name="Cristian Chilipirea" userId="34ab170da5908fc4" providerId="LiveId" clId="{596E1F3E-4676-4812-A1F1-2A76B625ED19}" dt="2022-02-22T07:27:08.949" v="99" actId="207"/>
          <ac:spMkLst>
            <pc:docMk/>
            <pc:sldMk cId="3587982092" sldId="789"/>
            <ac:spMk id="11" creationId="{2C23594B-ACE4-4442-AE35-6CE9E97B32F7}"/>
          </ac:spMkLst>
        </pc:spChg>
        <pc:spChg chg="mod">
          <ac:chgData name="Cristian Chilipirea" userId="34ab170da5908fc4" providerId="LiveId" clId="{596E1F3E-4676-4812-A1F1-2A76B625ED19}" dt="2022-02-22T07:26:48.063" v="95" actId="207"/>
          <ac:spMkLst>
            <pc:docMk/>
            <pc:sldMk cId="3587982092" sldId="789"/>
            <ac:spMk id="12" creationId="{2ABE8297-342D-4120-921D-7A971FB0DEA7}"/>
          </ac:spMkLst>
        </pc:sp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3" creationId="{448F8B6D-950E-4B19-BE47-FE8DF8DE627E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4" creationId="{01C21718-AB98-422E-AABF-855B4F492ED7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5" creationId="{E404443C-91C4-47E6-AFFF-D7F2375E93DA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modSp add mod">
        <pc:chgData name="Cristian Chilipirea" userId="34ab170da5908fc4" providerId="LiveId" clId="{596E1F3E-4676-4812-A1F1-2A76B625ED19}" dt="2022-02-22T07:27:51.228" v="110" actId="207"/>
        <pc:sldMkLst>
          <pc:docMk/>
          <pc:sldMk cId="2937599258" sldId="790"/>
        </pc:sldMkLst>
        <pc:spChg chg="mod">
          <ac:chgData name="Cristian Chilipirea" userId="34ab170da5908fc4" providerId="LiveId" clId="{596E1F3E-4676-4812-A1F1-2A76B625ED19}" dt="2022-02-22T07:27:37.432" v="102" actId="207"/>
          <ac:spMkLst>
            <pc:docMk/>
            <pc:sldMk cId="2937599258" sldId="790"/>
            <ac:spMk id="5" creationId="{7E919C32-DCF5-454A-89E2-107024FBCE78}"/>
          </ac:spMkLst>
        </pc:spChg>
        <pc:spChg chg="mod">
          <ac:chgData name="Cristian Chilipirea" userId="34ab170da5908fc4" providerId="LiveId" clId="{596E1F3E-4676-4812-A1F1-2A76B625ED19}" dt="2022-02-22T07:27:35.815" v="101" actId="207"/>
          <ac:spMkLst>
            <pc:docMk/>
            <pc:sldMk cId="2937599258" sldId="790"/>
            <ac:spMk id="6" creationId="{4D6E3EBB-1072-4072-AAB7-B38DD8DB1E5B}"/>
          </ac:spMkLst>
        </pc:spChg>
        <pc:spChg chg="mod">
          <ac:chgData name="Cristian Chilipirea" userId="34ab170da5908fc4" providerId="LiveId" clId="{596E1F3E-4676-4812-A1F1-2A76B625ED19}" dt="2022-02-22T07:27:41.399" v="104" actId="207"/>
          <ac:spMkLst>
            <pc:docMk/>
            <pc:sldMk cId="2937599258" sldId="790"/>
            <ac:spMk id="8" creationId="{90014863-D0E9-43A1-A015-1AB837DCDB02}"/>
          </ac:spMkLst>
        </pc:spChg>
        <pc:spChg chg="mod">
          <ac:chgData name="Cristian Chilipirea" userId="34ab170da5908fc4" providerId="LiveId" clId="{596E1F3E-4676-4812-A1F1-2A76B625ED19}" dt="2022-02-22T07:27:43.551" v="105" actId="207"/>
          <ac:spMkLst>
            <pc:docMk/>
            <pc:sldMk cId="2937599258" sldId="790"/>
            <ac:spMk id="9" creationId="{FDC23FB1-FD05-42DF-816D-4833891AE59F}"/>
          </ac:spMkLst>
        </pc:spChg>
        <pc:spChg chg="mod">
          <ac:chgData name="Cristian Chilipirea" userId="34ab170da5908fc4" providerId="LiveId" clId="{596E1F3E-4676-4812-A1F1-2A76B625ED19}" dt="2022-02-22T07:27:49.485" v="109" actId="207"/>
          <ac:spMkLst>
            <pc:docMk/>
            <pc:sldMk cId="2937599258" sldId="790"/>
            <ac:spMk id="10" creationId="{C5A40428-211B-4E6D-9EAA-30002F416D61}"/>
          </ac:spMkLst>
        </pc:spChg>
        <pc:spChg chg="mod">
          <ac:chgData name="Cristian Chilipirea" userId="34ab170da5908fc4" providerId="LiveId" clId="{596E1F3E-4676-4812-A1F1-2A76B625ED19}" dt="2022-02-22T07:27:46.174" v="106" actId="207"/>
          <ac:spMkLst>
            <pc:docMk/>
            <pc:sldMk cId="2937599258" sldId="790"/>
            <ac:spMk id="11" creationId="{8A508AE6-BC79-4F09-80D7-69320DF07705}"/>
          </ac:spMkLst>
        </pc:spChg>
        <pc:spChg chg="mod">
          <ac:chgData name="Cristian Chilipirea" userId="34ab170da5908fc4" providerId="LiveId" clId="{596E1F3E-4676-4812-A1F1-2A76B625ED19}" dt="2022-02-22T07:27:51.228" v="110" actId="207"/>
          <ac:spMkLst>
            <pc:docMk/>
            <pc:sldMk cId="2937599258" sldId="790"/>
            <ac:spMk id="12" creationId="{C7ACAB71-D4AE-4233-8A93-33D9A6690152}"/>
          </ac:spMkLst>
        </pc:spChg>
        <pc:spChg chg="mod">
          <ac:chgData name="Cristian Chilipirea" userId="34ab170da5908fc4" providerId="LiveId" clId="{596E1F3E-4676-4812-A1F1-2A76B625ED19}" dt="2022-02-22T07:27:39.225" v="103" actId="207"/>
          <ac:spMkLst>
            <pc:docMk/>
            <pc:sldMk cId="2937599258" sldId="790"/>
            <ac:spMk id="18" creationId="{03F13178-9404-48D5-99E5-E2D55ABECEF8}"/>
          </ac:spMkLst>
        </pc:sp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3" creationId="{39420699-C1D9-4A87-9991-21D142450C06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4" creationId="{1CC0282A-F0C6-4564-9DE7-440D8FB36557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5" creationId="{FD1D1CEB-9BB3-4127-B22E-2D7531C45055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6" creationId="{193E0481-B303-43F7-9BC6-C2949C81A48C}"/>
          </ac:cxnSpMkLst>
        </pc:cxnChg>
      </pc:sldChg>
      <pc:sldChg chg="modSp add mod">
        <pc:chgData name="Cristian Chilipirea" userId="34ab170da5908fc4" providerId="LiveId" clId="{596E1F3E-4676-4812-A1F1-2A76B625ED19}" dt="2022-02-22T07:28:21.084" v="118" actId="692"/>
        <pc:sldMkLst>
          <pc:docMk/>
          <pc:sldMk cId="2535238227" sldId="791"/>
        </pc:sldMkLst>
        <pc:spChg chg="mod">
          <ac:chgData name="Cristian Chilipirea" userId="34ab170da5908fc4" providerId="LiveId" clId="{596E1F3E-4676-4812-A1F1-2A76B625ED19}" dt="2022-02-22T07:28:03.520" v="113" actId="207"/>
          <ac:spMkLst>
            <pc:docMk/>
            <pc:sldMk cId="2535238227" sldId="791"/>
            <ac:spMk id="5" creationId="{DCFFB3F1-B982-4CC4-830F-F08C4D377FC7}"/>
          </ac:spMkLst>
        </pc:spChg>
        <pc:spChg chg="mod">
          <ac:chgData name="Cristian Chilipirea" userId="34ab170da5908fc4" providerId="LiveId" clId="{596E1F3E-4676-4812-A1F1-2A76B625ED19}" dt="2022-02-22T07:28:12.426" v="117" actId="207"/>
          <ac:spMkLst>
            <pc:docMk/>
            <pc:sldMk cId="2535238227" sldId="791"/>
            <ac:spMk id="6" creationId="{7C1BE461-EC65-4E6D-93F2-954091F782F1}"/>
          </ac:spMkLst>
        </pc:spChg>
        <pc:spChg chg="mod">
          <ac:chgData name="Cristian Chilipirea" userId="34ab170da5908fc4" providerId="LiveId" clId="{596E1F3E-4676-4812-A1F1-2A76B625ED19}" dt="2022-02-22T07:27:59.692" v="111" actId="207"/>
          <ac:spMkLst>
            <pc:docMk/>
            <pc:sldMk cId="2535238227" sldId="791"/>
            <ac:spMk id="8" creationId="{8FCECA1E-0892-4B11-A5FF-3B61CFCAE320}"/>
          </ac:spMkLst>
        </pc:spChg>
        <pc:spChg chg="mod">
          <ac:chgData name="Cristian Chilipirea" userId="34ab170da5908fc4" providerId="LiveId" clId="{596E1F3E-4676-4812-A1F1-2A76B625ED19}" dt="2022-02-22T07:28:01.519" v="112" actId="207"/>
          <ac:spMkLst>
            <pc:docMk/>
            <pc:sldMk cId="2535238227" sldId="791"/>
            <ac:spMk id="9" creationId="{839233EF-91E2-4825-908F-8157F9EF3005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0" creationId="{DEBBE90D-A6F4-48F1-BF50-3A91DC525F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1" creationId="{436AE310-8201-42CD-BE55-EA7825A7D9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2" creationId="{314FE297-451A-4744-980B-7063B10F5024}"/>
          </ac:spMkLst>
        </pc:sp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3" creationId="{7A18DC56-D933-4A10-BA9C-88E619FDD8E9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4" creationId="{8A83443A-D9EF-4692-9F57-FB21EAD37B35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5" creationId="{F450B05D-1C53-4135-96BF-4645B0A4CF7C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6" creationId="{CAF1B312-9E9A-4A9F-A2CC-35EDDE0EC388}"/>
          </ac:cxnSpMkLst>
        </pc:cxnChg>
      </pc:sldChg>
      <pc:sldChg chg="modSp add mod">
        <pc:chgData name="Cristian Chilipirea" userId="34ab170da5908fc4" providerId="LiveId" clId="{596E1F3E-4676-4812-A1F1-2A76B625ED19}" dt="2022-02-22T07:28:47.881" v="126" actId="207"/>
        <pc:sldMkLst>
          <pc:docMk/>
          <pc:sldMk cId="2728920771" sldId="792"/>
        </pc:sldMkLst>
        <pc:spChg chg="mod">
          <ac:chgData name="Cristian Chilipirea" userId="34ab170da5908fc4" providerId="LiveId" clId="{596E1F3E-4676-4812-A1F1-2A76B625ED19}" dt="2022-02-22T07:28:36.071" v="120" actId="207"/>
          <ac:spMkLst>
            <pc:docMk/>
            <pc:sldMk cId="2728920771" sldId="792"/>
            <ac:spMk id="5" creationId="{26614FA6-A02A-4134-98B5-A249F015469C}"/>
          </ac:spMkLst>
        </pc:spChg>
        <pc:spChg chg="mod">
          <ac:chgData name="Cristian Chilipirea" userId="34ab170da5908fc4" providerId="LiveId" clId="{596E1F3E-4676-4812-A1F1-2A76B625ED19}" dt="2022-02-22T07:28:38.579" v="121" actId="207"/>
          <ac:spMkLst>
            <pc:docMk/>
            <pc:sldMk cId="2728920771" sldId="792"/>
            <ac:spMk id="6" creationId="{1DA16B4F-CF2D-4F5D-9DB8-81366B7C624E}"/>
          </ac:spMkLst>
        </pc:spChg>
        <pc:spChg chg="mod">
          <ac:chgData name="Cristian Chilipirea" userId="34ab170da5908fc4" providerId="LiveId" clId="{596E1F3E-4676-4812-A1F1-2A76B625ED19}" dt="2022-02-22T07:28:39.968" v="122" actId="207"/>
          <ac:spMkLst>
            <pc:docMk/>
            <pc:sldMk cId="2728920771" sldId="792"/>
            <ac:spMk id="8" creationId="{D004B005-DC4A-4AC6-899B-BBEE7E9E8256}"/>
          </ac:spMkLst>
        </pc:spChg>
        <pc:spChg chg="mod">
          <ac:chgData name="Cristian Chilipirea" userId="34ab170da5908fc4" providerId="LiveId" clId="{596E1F3E-4676-4812-A1F1-2A76B625ED19}" dt="2022-02-22T07:28:41.648" v="123" actId="207"/>
          <ac:spMkLst>
            <pc:docMk/>
            <pc:sldMk cId="2728920771" sldId="792"/>
            <ac:spMk id="9" creationId="{A46EE0AB-E92C-42F3-83F5-29525F5B9877}"/>
          </ac:spMkLst>
        </pc:spChg>
        <pc:spChg chg="mod">
          <ac:chgData name="Cristian Chilipirea" userId="34ab170da5908fc4" providerId="LiveId" clId="{596E1F3E-4676-4812-A1F1-2A76B625ED19}" dt="2022-02-22T07:28:43.818" v="124" actId="207"/>
          <ac:spMkLst>
            <pc:docMk/>
            <pc:sldMk cId="2728920771" sldId="792"/>
            <ac:spMk id="10" creationId="{2B04232C-CC1C-434D-84C3-9BF3327A544B}"/>
          </ac:spMkLst>
        </pc:spChg>
        <pc:spChg chg="mod">
          <ac:chgData name="Cristian Chilipirea" userId="34ab170da5908fc4" providerId="LiveId" clId="{596E1F3E-4676-4812-A1F1-2A76B625ED19}" dt="2022-02-22T07:28:47.881" v="126" actId="207"/>
          <ac:spMkLst>
            <pc:docMk/>
            <pc:sldMk cId="2728920771" sldId="792"/>
            <ac:spMk id="11" creationId="{4596D24D-435E-40C2-B11A-2B313C97779E}"/>
          </ac:spMkLst>
        </pc:spChg>
        <pc:spChg chg="mod">
          <ac:chgData name="Cristian Chilipirea" userId="34ab170da5908fc4" providerId="LiveId" clId="{596E1F3E-4676-4812-A1F1-2A76B625ED19}" dt="2022-02-22T07:28:45.892" v="125" actId="207"/>
          <ac:spMkLst>
            <pc:docMk/>
            <pc:sldMk cId="2728920771" sldId="792"/>
            <ac:spMk id="12" creationId="{F9D338BC-4646-4D77-8D38-211AD6FE8776}"/>
          </ac:spMkLst>
        </pc:sp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3" creationId="{18243C09-B3E8-4EE5-B765-1956378756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4" creationId="{82D13B94-804B-4A19-B7DA-1A50524440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5" creationId="{7BDAFADB-7A5D-45A1-9426-089C086CE5A8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6" creationId="{6420E04E-CBC3-4A50-AFA8-073346D667EE}"/>
          </ac:cxnSpMkLst>
        </pc:cxnChg>
      </pc:sldChg>
      <pc:sldChg chg="modSp add mod">
        <pc:chgData name="Cristian Chilipirea" userId="34ab170da5908fc4" providerId="LiveId" clId="{596E1F3E-4676-4812-A1F1-2A76B625ED19}" dt="2022-02-22T07:29:08.193" v="132" actId="692"/>
        <pc:sldMkLst>
          <pc:docMk/>
          <pc:sldMk cId="1435774033" sldId="793"/>
        </pc:sldMkLst>
        <pc:spChg chg="mod">
          <ac:chgData name="Cristian Chilipirea" userId="34ab170da5908fc4" providerId="LiveId" clId="{596E1F3E-4676-4812-A1F1-2A76B625ED19}" dt="2022-02-22T07:28:52.613" v="127" actId="207"/>
          <ac:spMkLst>
            <pc:docMk/>
            <pc:sldMk cId="1435774033" sldId="793"/>
            <ac:spMk id="5" creationId="{F37D7298-0C9D-4F8B-8329-919278B2C22C}"/>
          </ac:spMkLst>
        </pc:spChg>
        <pc:spChg chg="mod">
          <ac:chgData name="Cristian Chilipirea" userId="34ab170da5908fc4" providerId="LiveId" clId="{596E1F3E-4676-4812-A1F1-2A76B625ED19}" dt="2022-02-22T07:28:54.601" v="128" actId="207"/>
          <ac:spMkLst>
            <pc:docMk/>
            <pc:sldMk cId="1435774033" sldId="793"/>
            <ac:spMk id="6" creationId="{E4239F53-C152-40E1-B809-A4D1EA0D5D7A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0" creationId="{EDF996BC-1FDF-4BC2-AE97-42CB6B9437D9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1" creationId="{A485B206-2506-4717-8FD4-F9A004C53A1C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2" creationId="{EC97F9C8-B6A0-4456-9E0C-21B381E1BD91}"/>
          </ac:spMkLst>
        </pc:sp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3" creationId="{0120B884-68D0-4DA7-BB05-C7523E95FBE4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4" creationId="{A986915C-BCAD-4F21-999A-F0FB58DDC26B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5" creationId="{857BEB1D-DC76-4CE6-B9BA-41799100E68A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6" creationId="{B6395D0C-7075-4F3F-B274-A5CC006FBD20}"/>
          </ac:cxnSpMkLst>
        </pc:cxnChg>
      </pc:sldChg>
      <pc:sldChg chg="modSp add mod">
        <pc:chgData name="Cristian Chilipirea" userId="34ab170da5908fc4" providerId="LiveId" clId="{596E1F3E-4676-4812-A1F1-2A76B625ED19}" dt="2022-02-22T07:29:42.236" v="140" actId="692"/>
        <pc:sldMkLst>
          <pc:docMk/>
          <pc:sldMk cId="1487877168" sldId="794"/>
        </pc:sldMkLst>
        <pc:spChg chg="mod">
          <ac:chgData name="Cristian Chilipirea" userId="34ab170da5908fc4" providerId="LiveId" clId="{596E1F3E-4676-4812-A1F1-2A76B625ED19}" dt="2022-02-22T07:29:25.938" v="135" actId="207"/>
          <ac:spMkLst>
            <pc:docMk/>
            <pc:sldMk cId="1487877168" sldId="794"/>
            <ac:spMk id="5" creationId="{26982D18-89D3-4879-A9EC-5BFCCB01D4BB}"/>
          </ac:spMkLst>
        </pc:spChg>
        <pc:spChg chg="mod">
          <ac:chgData name="Cristian Chilipirea" userId="34ab170da5908fc4" providerId="LiveId" clId="{596E1F3E-4676-4812-A1F1-2A76B625ED19}" dt="2022-02-22T07:29:33.907" v="139" actId="207"/>
          <ac:spMkLst>
            <pc:docMk/>
            <pc:sldMk cId="1487877168" sldId="794"/>
            <ac:spMk id="6" creationId="{E5935717-4D34-417B-825D-D0A7BF05FA32}"/>
          </ac:spMkLst>
        </pc:spChg>
        <pc:spChg chg="mod">
          <ac:chgData name="Cristian Chilipirea" userId="34ab170da5908fc4" providerId="LiveId" clId="{596E1F3E-4676-4812-A1F1-2A76B625ED19}" dt="2022-02-22T07:29:21.353" v="133" actId="207"/>
          <ac:spMkLst>
            <pc:docMk/>
            <pc:sldMk cId="1487877168" sldId="794"/>
            <ac:spMk id="8" creationId="{D145D480-CBC5-4351-96EF-313DD5E1793D}"/>
          </ac:spMkLst>
        </pc:spChg>
        <pc:spChg chg="mod">
          <ac:chgData name="Cristian Chilipirea" userId="34ab170da5908fc4" providerId="LiveId" clId="{596E1F3E-4676-4812-A1F1-2A76B625ED19}" dt="2022-02-22T07:29:23.824" v="134" actId="207"/>
          <ac:spMkLst>
            <pc:docMk/>
            <pc:sldMk cId="1487877168" sldId="794"/>
            <ac:spMk id="9" creationId="{D10F47E2-E031-4286-AB53-405508E32574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0" creationId="{77EFA1AE-BA3E-4DE6-896B-42117715B295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1" creationId="{542A0E49-D150-4F11-9366-C8F84BF04B87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2" creationId="{E38A6559-0D36-4616-86B4-C88ACC1AE8C3}"/>
          </ac:spMkLst>
        </pc:sp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3" creationId="{A5986C35-DDBA-4514-989C-B335CA128B34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4" creationId="{C84B2C68-2EF3-431B-B0A1-7F6940315797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5" creationId="{9D2E8A30-DC89-4ABC-A16A-EB7E15B919FE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6" creationId="{6D4125C1-FAD0-46DF-9913-8AE676B8443E}"/>
          </ac:cxnSpMkLst>
        </pc:cxnChg>
      </pc:sldChg>
      <pc:sldChg chg="modSp add mod">
        <pc:chgData name="Cristian Chilipirea" userId="34ab170da5908fc4" providerId="LiveId" clId="{596E1F3E-4676-4812-A1F1-2A76B625ED19}" dt="2022-02-22T07:42:46.782" v="289" actId="207"/>
        <pc:sldMkLst>
          <pc:docMk/>
          <pc:sldMk cId="25903512" sldId="795"/>
        </pc:sldMkLst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5" creationId="{A834AF07-182A-458A-ABF9-408F26C1C40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6" creationId="{53A92453-A50D-4B6F-A17F-3A881112AB5E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8" creationId="{0D487F2E-22B0-44EE-A81B-6A6323202AFB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9" creationId="{CBBF4782-5E06-4A59-B8F0-112E23005DCD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0" creationId="{142AC8F3-6934-48DA-96B2-AB92AA2DCAA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1" creationId="{8AE46379-D6CD-4EC0-86B1-4952AD59E82C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2" creationId="{417C1EB1-236F-44E8-8F9D-A78FFCA2B010}"/>
          </ac:spMkLst>
        </pc:sp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3" creationId="{48B4FC21-4EA6-46F4-9A45-55739AF256B5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4" creationId="{F356B68B-B795-4D4E-B386-CD61CE6D6C9D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5" creationId="{7F488E23-9CDA-4387-9871-E1E2BAF61FFE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6" creationId="{8D8C6DBF-422A-46FA-83DE-6FDF5035DEA8}"/>
          </ac:cxnSpMkLst>
        </pc:cxnChg>
      </pc:sldChg>
      <pc:sldChg chg="modSp add mod">
        <pc:chgData name="Cristian Chilipirea" userId="34ab170da5908fc4" providerId="LiveId" clId="{596E1F3E-4676-4812-A1F1-2A76B625ED19}" dt="2022-02-22T07:42:53.013" v="290" actId="207"/>
        <pc:sldMkLst>
          <pc:docMk/>
          <pc:sldMk cId="3935698009" sldId="796"/>
        </pc:sldMkLst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5" creationId="{93E848C1-01B7-4197-BF16-760A0723C8BC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6" creationId="{320F6517-5233-4F81-B0BE-C963045A7C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8" creationId="{14371140-20D2-4F01-B702-E18EE93EFAB3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9" creationId="{32BE9998-D2C7-484A-84D2-28EDBE31934D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0" creationId="{C3C5532B-D806-4A09-9620-CC7523C161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1" creationId="{FF1438E7-CCE2-492C-96D9-4AEE065FFF71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2" creationId="{7F59D57A-48F3-4D90-B15E-070180FCE94F}"/>
          </ac:spMkLst>
        </pc:sp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3" creationId="{BF4B727B-FD83-40F0-BB89-6278B020279D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4" creationId="{71518A1B-EC33-4BFD-A645-2B23CC65C23F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5" creationId="{69BF23C3-ECB0-43A7-A2CC-95AAD818838B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6" creationId="{1D201D67-7222-4ADC-8940-B1E28C9AEFCE}"/>
          </ac:cxnSpMkLst>
        </pc:cxnChg>
      </pc:sldChg>
      <pc:sldChg chg="modSp add mod">
        <pc:chgData name="Cristian Chilipirea" userId="34ab170da5908fc4" providerId="LiveId" clId="{596E1F3E-4676-4812-A1F1-2A76B625ED19}" dt="2022-02-22T07:43:04.550" v="294" actId="207"/>
        <pc:sldMkLst>
          <pc:docMk/>
          <pc:sldMk cId="1436580443" sldId="797"/>
        </pc:sldMkLst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5" creationId="{079670CB-E5CD-48F7-9D5A-11193758519A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7" creationId="{93C093F8-3BEF-4DB1-808B-804C3409FDA6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8" creationId="{D06BAE9E-45E2-4BF4-8F62-CFECB897572C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9" creationId="{8B2629D1-C3AC-47C0-AC59-5BCBB10B7740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10" creationId="{40123637-D959-433F-8E15-12D65CB856E7}"/>
          </ac:spMkLst>
        </pc:spChg>
        <pc:spChg chg="mod">
          <ac:chgData name="Cristian Chilipirea" userId="34ab170da5908fc4" providerId="LiveId" clId="{596E1F3E-4676-4812-A1F1-2A76B625ED19}" dt="2022-02-22T07:43:04.550" v="294" actId="207"/>
          <ac:spMkLst>
            <pc:docMk/>
            <pc:sldMk cId="1436580443" sldId="797"/>
            <ac:spMk id="20" creationId="{36FC1483-B430-4AE5-8D4C-D7D6E7A78005}"/>
          </ac:spMkLst>
        </pc:sp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1" creationId="{1B3EA176-9EB7-4C80-88E2-C505F90CC05D}"/>
          </ac:cxnSpMkLst>
        </pc:cxn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2" creationId="{5F927183-5CFA-428A-A003-852E00843CC6}"/>
          </ac:cxnSpMkLst>
        </pc:cxnChg>
      </pc:sldChg>
      <pc:sldChg chg="modSp add mod">
        <pc:chgData name="Cristian Chilipirea" userId="34ab170da5908fc4" providerId="LiveId" clId="{596E1F3E-4676-4812-A1F1-2A76B625ED19}" dt="2022-02-22T07:43:12.806" v="295" actId="207"/>
        <pc:sldMkLst>
          <pc:docMk/>
          <pc:sldMk cId="890679308" sldId="798"/>
        </pc:sldMkLst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5" creationId="{2E20705B-E80E-42F0-97C0-4EB7E16A7B9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6" creationId="{52D96152-9D35-46B4-8055-4CD2A52EC983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8" creationId="{87A3962D-0C0E-454E-944D-470AD6CF2771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9" creationId="{27F27738-F842-4055-B7AA-B6A1A45A601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0" creationId="{07E9CCF5-7CA9-4DDE-A906-9557102AEDCF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1" creationId="{CF562DDC-633C-4192-B290-AB213BFC3E72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2" creationId="{E632C68E-FF95-4076-BFBD-1C561A2AD882}"/>
          </ac:spMkLst>
        </pc:sp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3" creationId="{2FEF5D32-2DFC-4AD6-9C32-EB547E72840B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4" creationId="{925B883A-A42B-451B-B92B-D6D008B35650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5" creationId="{06AC8B27-B5E4-4B32-81F7-C50D318A9CD5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6" creationId="{3DEF6A35-7FF1-4F82-A17B-569AF359F3DA}"/>
          </ac:cxnSpMkLst>
        </pc:cxnChg>
      </pc:sldChg>
      <pc:sldChg chg="modSp add mod">
        <pc:chgData name="Cristian Chilipirea" userId="34ab170da5908fc4" providerId="LiveId" clId="{596E1F3E-4676-4812-A1F1-2A76B625ED19}" dt="2022-02-22T07:43:22.838" v="296" actId="207"/>
        <pc:sldMkLst>
          <pc:docMk/>
          <pc:sldMk cId="342302482" sldId="799"/>
        </pc:sldMkLst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5" creationId="{70C4354E-8229-4834-929A-4B063485BB1E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6" creationId="{62A4E5FF-59B7-4862-B3EB-9367D41CDBE9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8" creationId="{1E6B3CB9-7E47-41A2-BD93-0F8D9E4E4338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9" creationId="{27FF2EA3-E7ED-4127-AEB0-93E6D5384E31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0" creationId="{0522D010-1BE2-4473-9BC5-516EE2944E55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1" creationId="{67EDB08F-BCE4-44DB-99B3-99BC0C6CFFF2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2" creationId="{D7825E37-05EB-4F8E-944B-702EA7BEBC9D}"/>
          </ac:spMkLst>
        </pc:sp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3" creationId="{9F417069-DD6D-477B-B829-BC8D3B7AB92A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4" creationId="{049EB9BE-D7CF-46AB-AD46-83C7C716413C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5" creationId="{6FBF7283-A85D-4963-9A5F-DFF194DBACB9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6" creationId="{8D2DD468-D1AF-417F-8E02-BF4745E33D54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981045716" sldId="800"/>
        </pc:sldMkLst>
      </pc:sldChg>
      <pc:sldChg chg="modSp add mod">
        <pc:chgData name="Cristian Chilipirea" userId="34ab170da5908fc4" providerId="LiveId" clId="{596E1F3E-4676-4812-A1F1-2A76B625ED19}" dt="2022-02-22T07:43:32.739" v="297" actId="207"/>
        <pc:sldMkLst>
          <pc:docMk/>
          <pc:sldMk cId="2488350613" sldId="801"/>
        </pc:sldMkLst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5" creationId="{E8256A5C-8413-4E0F-AE13-D78D48C97FDC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6" creationId="{18870420-C1A9-42C5-8120-DE3B1258998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8" creationId="{547A6A6E-B729-4AE9-A0A0-50283CD08BF2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9" creationId="{BF042C22-9CB5-44D4-BF4A-EA600F820307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0" creationId="{A6569913-6B22-4500-8DC3-0C461EAF64D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1" creationId="{E62AB495-521A-45AC-8242-BAD77AA6587D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2" creationId="{435969AA-49F4-4DFE-BEB3-2B0593D28CA2}"/>
          </ac:spMkLst>
        </pc:sp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3" creationId="{48624116-2745-43DB-9338-4329EE896B31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4" creationId="{EB91E125-FB13-4B85-A477-1C5EC9EC0BAD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5" creationId="{C1BCA105-8879-4832-B120-34983FE3BDEE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6" creationId="{9C69E617-B945-4983-9397-C2715B483DA7}"/>
          </ac:cxnSpMkLst>
        </pc:cxnChg>
      </pc:sldChg>
      <pc:sldChg chg="modSp add mod">
        <pc:chgData name="Cristian Chilipirea" userId="34ab170da5908fc4" providerId="LiveId" clId="{596E1F3E-4676-4812-A1F1-2A76B625ED19}" dt="2022-02-22T07:43:40.938" v="298" actId="207"/>
        <pc:sldMkLst>
          <pc:docMk/>
          <pc:sldMk cId="2662470063" sldId="802"/>
        </pc:sldMkLst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5" creationId="{E7E9EA71-FFC6-45E4-A208-D16F317310F8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6" creationId="{047AEFA7-DCDE-4197-8DCC-FF93FAD4D416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8" creationId="{0DD7C725-173F-414B-B552-48CA7DB8A1D9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9" creationId="{FD6A5418-DEE7-4C52-AECB-6851EEEBE153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0" creationId="{0F31EA21-009B-46EC-8DF7-05EEDC46BEE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1" creationId="{BAF768EE-35F7-4762-A5FA-12D9A394FC6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2" creationId="{732F71DC-B148-49B5-A956-92DD80E1A6BE}"/>
          </ac:spMkLst>
        </pc:sp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3" creationId="{B1C53159-1D0E-467F-9911-32E483874EF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4" creationId="{DEFAEC86-AB9D-47D6-8AC1-E9EE2D804E1E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5" creationId="{4D450C80-DC60-4628-8571-587E500964A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6" creationId="{937C264B-ECAB-470D-9958-1FBE6CF6A8E5}"/>
          </ac:cxnSpMkLst>
        </pc:cxnChg>
      </pc:sldChg>
      <pc:sldChg chg="modSp add mod">
        <pc:chgData name="Cristian Chilipirea" userId="34ab170da5908fc4" providerId="LiveId" clId="{596E1F3E-4676-4812-A1F1-2A76B625ED19}" dt="2022-02-22T07:43:48.684" v="299" actId="207"/>
        <pc:sldMkLst>
          <pc:docMk/>
          <pc:sldMk cId="2772136118" sldId="803"/>
        </pc:sldMkLst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5" creationId="{B3EBCC9E-43B4-4039-ADB2-581DBD8D26C7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6" creationId="{6A887515-2796-43CC-B6D6-EF4FA4AD4442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8" creationId="{49EAB868-9839-4B25-8C9A-2E0C8813A6A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9" creationId="{B0F9251C-57AD-4F41-BAC8-6CB06DB41718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0" creationId="{CDDCB1EF-1443-497E-B553-FDC956D4460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1" creationId="{8084A253-92C0-4343-9A33-0B055BFA20C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2" creationId="{55E7CEF8-6366-4F29-AAD5-0E5C41BADB6A}"/>
          </ac:spMkLst>
        </pc:sp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3" creationId="{8FBCBF5A-9559-4240-8C27-EFED24614C9B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4" creationId="{7B6B5F15-FBE9-4E63-81F7-286AAE8707C4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5" creationId="{5C119773-438C-4089-98F9-830D148EFBFD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6" creationId="{2B04DC97-18B0-426F-9F9A-9DD5EF2D1614}"/>
          </ac:cxnSpMkLst>
        </pc:cxnChg>
      </pc:sldChg>
      <pc:sldChg chg="modSp add mod">
        <pc:chgData name="Cristian Chilipirea" userId="34ab170da5908fc4" providerId="LiveId" clId="{596E1F3E-4676-4812-A1F1-2A76B625ED19}" dt="2022-02-22T07:43:58.314" v="300" actId="207"/>
        <pc:sldMkLst>
          <pc:docMk/>
          <pc:sldMk cId="2461779038" sldId="804"/>
        </pc:sldMkLst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5" creationId="{B8175369-234B-4AC0-8B8B-1A801BD419C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6" creationId="{79B4B46F-4E91-4B44-911B-2CD1026E618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8" creationId="{69FFB941-B049-4498-BAA9-A2C6FA112064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9" creationId="{ABA1DAE9-D87D-4641-B94E-7A5F53AC81B1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0" creationId="{696378A7-9772-4AB2-B92D-979DD073E7A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1" creationId="{B89E952B-F37B-4670-9DD1-26F78BAD7DF3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2" creationId="{3BADCA19-F81F-4F66-9C23-3D38AD674618}"/>
          </ac:spMkLst>
        </pc:sp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3" creationId="{1D63EFF3-C703-4B56-A401-6735BCD6E0E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4" creationId="{A47A0BDA-DAE9-448A-98A4-834567FABA91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5" creationId="{868C9799-B675-4E7B-852D-9D9A1F49824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6" creationId="{A719566E-EFBC-4C07-9F03-BB812B68DEE9}"/>
          </ac:cxnSpMkLst>
        </pc:cxnChg>
      </pc:sldChg>
      <pc:sldChg chg="modSp add mod">
        <pc:chgData name="Cristian Chilipirea" userId="34ab170da5908fc4" providerId="LiveId" clId="{596E1F3E-4676-4812-A1F1-2A76B625ED19}" dt="2022-02-22T07:44:05.748" v="301" actId="207"/>
        <pc:sldMkLst>
          <pc:docMk/>
          <pc:sldMk cId="2224280904" sldId="805"/>
        </pc:sldMkLst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5" creationId="{359392AE-05D3-437B-8FA0-599897A821A0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6" creationId="{8AA218C2-356B-45CA-8F0F-B07D90B467C8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8" creationId="{2AC204D0-6E29-4692-9970-FBA30970046E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9" creationId="{EC10C7FC-A89E-45CF-9B72-25B47D31C672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0" creationId="{4ED329B4-F207-406C-8025-508A3ECEB4DF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1" creationId="{3D5252CA-ABFF-4C55-B392-1329675309C6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2" creationId="{00C76488-DB35-47E2-AE8F-ADE1216E050B}"/>
          </ac:spMkLst>
        </pc:sp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3" creationId="{ADE1C764-4672-4645-B692-9BD2109D617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4" creationId="{79E89177-5741-4CF9-B9A9-E46C6EF251F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5" creationId="{5533B35D-1A77-407A-841F-61D6BEC6071F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6" creationId="{11B04CC1-B4B1-4DF9-91E6-C738F488247D}"/>
          </ac:cxnSpMkLst>
        </pc:cxnChg>
      </pc:sldChg>
      <pc:sldChg chg="addSp modSp add mod">
        <pc:chgData name="Cristian Chilipirea" userId="34ab170da5908fc4" providerId="LiveId" clId="{596E1F3E-4676-4812-A1F1-2A76B625ED19}" dt="2022-02-22T07:44:14.257" v="304" actId="207"/>
        <pc:sldMkLst>
          <pc:docMk/>
          <pc:sldMk cId="379959351" sldId="806"/>
        </pc:sldMkLst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5" creationId="{BC9FA12E-ACB4-497D-938A-832710C0501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6" creationId="{7209BADB-CDF8-4C9F-8763-B7EB37955F3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8" creationId="{5E36CFF6-BF0D-4A23-81B1-C89DE71D89A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9" creationId="{BDCB35C4-0EA6-41AC-91E4-636BD2CA8ED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0" creationId="{21078046-7994-4B8E-BF17-ADA8847F9B56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1" creationId="{1A9A970E-1601-4E9D-9D06-175BB78C7B9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2" creationId="{40269A62-28B6-4F4D-A859-5DEAF08E89D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20" creationId="{C4D46804-D15E-4829-A5E3-0D8525B87D99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1" creationId="{D717692D-FB24-4B19-9171-E61F0C4306E8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2" creationId="{FB44387C-93DA-4997-B8F6-0DB5A2C7B894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3" creationId="{205DF39A-79D0-4B7D-9230-5856EFA4EEA9}"/>
          </ac:spMkLst>
        </pc:sp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3" creationId="{46D7934D-B07B-41ED-867E-7EFF21CD4BAA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4" creationId="{A94325C4-346D-4A92-B2BD-7FECCC41E661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5" creationId="{761201DB-7830-4BD5-B50C-9440B185332B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6" creationId="{8829FE3E-CF77-4F7D-AB0E-01A263DBBCD5}"/>
          </ac:cxnSpMkLst>
        </pc:cxnChg>
      </pc:sldChg>
      <pc:sldChg chg="modSp add mod">
        <pc:chgData name="Cristian Chilipirea" userId="34ab170da5908fc4" providerId="LiveId" clId="{596E1F3E-4676-4812-A1F1-2A76B625ED19}" dt="2022-02-22T07:44:22.536" v="305" actId="207"/>
        <pc:sldMkLst>
          <pc:docMk/>
          <pc:sldMk cId="2883760053" sldId="807"/>
        </pc:sldMkLst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5" creationId="{6D0F117A-A65F-4112-B04F-EA1C9C5AEB7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6" creationId="{2285BBE0-9153-4D42-9BF3-0C172CC3994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8" creationId="{8D56BD53-583D-425A-B0CB-709C6E72AB71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9" creationId="{BC1817AB-43EF-41D6-8943-6309CBA677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0" creationId="{74850605-3642-4577-ACA5-AF0452528D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1" creationId="{B7D9F042-81FC-41A7-B448-1C62AA1A965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2" creationId="{A0A551A8-30CE-44F0-9563-5690A6A8932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20" creationId="{DDB2832A-E961-4811-AA12-19612DAF092F}"/>
          </ac:spMkLst>
        </pc:sp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3" creationId="{9F2E07D6-DF55-4425-8AE7-01606ED683B6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4" creationId="{C9FCB2AA-2B3C-45F5-9FBA-0F046E0E6875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5" creationId="{654E9DA9-35E1-4570-99C6-5D8CA29E939D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6" creationId="{60FFF180-B190-4D3C-AA06-7D0EA3258A22}"/>
          </ac:cxnSpMkLst>
        </pc:cxnChg>
      </pc:sldChg>
      <pc:sldChg chg="modSp add mod">
        <pc:chgData name="Cristian Chilipirea" userId="34ab170da5908fc4" providerId="LiveId" clId="{596E1F3E-4676-4812-A1F1-2A76B625ED19}" dt="2022-02-22T07:44:31.623" v="306" actId="207"/>
        <pc:sldMkLst>
          <pc:docMk/>
          <pc:sldMk cId="1520297417" sldId="808"/>
        </pc:sldMkLst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5" creationId="{0497C972-ABBE-4E04-8FAB-EE6348170178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6" creationId="{0623C4D2-00E0-4DE1-A685-5729C1D573DD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8" creationId="{192EB6DD-68B7-45F7-948E-A8B60B849EBF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9" creationId="{294F5602-4DA1-4D06-BB80-D1B02A09402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0" creationId="{1C6CB5E0-670A-4BF5-8E2B-BE0E2CE1F4C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1" creationId="{9A7DF838-5AFA-46C5-966A-72A14DB272E9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2" creationId="{FE2D4971-D7DA-4401-88AA-2D7D716C6113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20" creationId="{C68C64EB-AF56-454A-96E0-39C7378F91A1}"/>
          </ac:spMkLst>
        </pc:sp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3" creationId="{ACDBA57F-9B72-42CA-BCD5-FB2E2E0FD8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4" creationId="{D72EBE28-EDA4-4BEA-B74D-8F80A9ED35CE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5" creationId="{EF455C7A-F3C5-48BA-A683-88BC8A7C6A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6" creationId="{857DC0A0-7179-4D5D-A2FD-661A5082EFAE}"/>
          </ac:cxnSpMkLst>
        </pc:cxnChg>
      </pc:sldChg>
      <pc:sldChg chg="addSp modSp add mod">
        <pc:chgData name="Cristian Chilipirea" userId="34ab170da5908fc4" providerId="LiveId" clId="{596E1F3E-4676-4812-A1F1-2A76B625ED19}" dt="2022-02-22T07:44:40.565" v="309" actId="207"/>
        <pc:sldMkLst>
          <pc:docMk/>
          <pc:sldMk cId="3693385699" sldId="809"/>
        </pc:sldMkLst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5" creationId="{05199172-C5DF-4567-B730-B52A3485C674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6" creationId="{163D948A-5FF6-48E8-8B7B-A7F9B0593C2A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8" creationId="{83BCB436-EA4D-4F44-81FB-4D5A909C9360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9" creationId="{10DDF820-6786-4241-9912-F8DB03F9895B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0" creationId="{93160F6B-A986-4B60-B6CE-D04D86DF1E5D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1" creationId="{2396BE02-5A00-4468-9DAD-F1BDFFAD1761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2" creationId="{7D272484-30A2-4C41-A80E-6F54CDEB23D9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20" creationId="{02F5EB54-7056-477E-8F11-7187195A9ED7}"/>
          </ac:spMkLst>
        </pc:spChg>
        <pc:spChg chg="add mod">
          <ac:chgData name="Cristian Chilipirea" userId="34ab170da5908fc4" providerId="LiveId" clId="{596E1F3E-4676-4812-A1F1-2A76B625ED19}" dt="2022-02-22T07:40:30.668" v="270" actId="571"/>
          <ac:spMkLst>
            <pc:docMk/>
            <pc:sldMk cId="3693385699" sldId="809"/>
            <ac:spMk id="21" creationId="{822317D7-810D-456A-B322-91AD3D4CB081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7" creationId="{69747252-9680-4A25-8260-170CA7C5E2F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8" creationId="{B1198680-9F70-4411-A8DE-2151593371FE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9" creationId="{69D537C0-9091-4942-B2A1-A053D1EC5037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0" creationId="{590E13D6-3ED9-4590-8E2D-54AF7E0AD740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1" creationId="{29DEBBD9-6E9B-4CA5-A982-CF961D6AAFC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2" creationId="{4BA5CDF3-CF98-4B92-BDBB-5497266C07E3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3" creationId="{576C01AA-05B0-4C7F-98A7-84FF9AC1E81C}"/>
          </ac:spMkLst>
        </pc:sp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3" creationId="{DF45B9BD-BC04-4AD1-AD74-71B6A695BDC0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4" creationId="{1FBEA0E1-4DCD-408E-88C3-9D084EAAA1CF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5" creationId="{B850E229-D2AE-4F5A-B942-50FA40E820D4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596E1F3E-4676-4812-A1F1-2A76B625ED19}" dt="2022-02-22T07:40:30.668" v="270" actId="571"/>
          <ac:cxnSpMkLst>
            <pc:docMk/>
            <pc:sldMk cId="3693385699" sldId="809"/>
            <ac:cxnSpMk id="22" creationId="{3789A6E9-2156-4E85-BBD6-2D44485ACBF0}"/>
          </ac:cxnSpMkLst>
        </pc:cxnChg>
      </pc:sldChg>
      <pc:sldChg chg="modSp add mod">
        <pc:chgData name="Cristian Chilipirea" userId="34ab170da5908fc4" providerId="LiveId" clId="{596E1F3E-4676-4812-A1F1-2A76B625ED19}" dt="2022-02-22T07:44:50.080" v="310" actId="207"/>
        <pc:sldMkLst>
          <pc:docMk/>
          <pc:sldMk cId="1502811827" sldId="810"/>
        </pc:sldMkLst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5" creationId="{37D395A6-A96A-4C49-89F4-BFD95E72BA6F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6" creationId="{A35339B4-57D4-4F6F-8DAC-C28417B75A2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8" creationId="{7E94E524-3A10-4E13-BA59-FE0AEF769A7B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9" creationId="{2A3260E3-ED99-45D6-892F-D3B18AACB23C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0" creationId="{7940BBDE-C4A1-445D-BF75-7AE6C80E4168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1" creationId="{5B6126F0-5E11-4D80-AC3E-202211BBB591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2" creationId="{3FEC4DE3-26D5-470A-BCCD-694EF395911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20" creationId="{04127201-CFB7-494C-B80A-253DF2231A49}"/>
          </ac:spMkLst>
        </pc:sp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3" creationId="{28E6C494-3836-4A33-8CEB-6950159AD6A0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4" creationId="{63F61509-BD71-4063-8270-CC583F461694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5" creationId="{B1EFACF4-CAAD-4778-8578-D6B450B9E1E3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6" creationId="{F86220BA-3704-439E-BE0C-5E9584B9E74D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526031532" sldId="811"/>
        </pc:sldMkLst>
      </pc:sldChg>
      <pc:sldChg chg="modSp add mod">
        <pc:chgData name="Cristian Chilipirea" userId="34ab170da5908fc4" providerId="LiveId" clId="{596E1F3E-4676-4812-A1F1-2A76B625ED19}" dt="2022-02-22T07:44:59.381" v="311" actId="207"/>
        <pc:sldMkLst>
          <pc:docMk/>
          <pc:sldMk cId="2742683360" sldId="812"/>
        </pc:sldMkLst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5" creationId="{18C1A898-B79F-4D92-A001-E8484F68E17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6" creationId="{04C7A7E7-DA6C-4BCE-8C2C-837911B05B6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8" creationId="{0FC1935B-284B-448C-A447-7B1EFB4ED62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9" creationId="{FFE100F7-2C92-4F05-BCBF-8EF6A25FE71E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0" creationId="{25437B4E-A395-4DA3-95DB-32354188E64F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1" creationId="{EABC3EDE-9240-47FF-846D-0CDA729293E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2" creationId="{8C58A25F-D28B-48DE-BF70-F7F524E4AD6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0" creationId="{FDC9B5BD-0FE1-46EE-9250-9CDE06B4BFF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1" creationId="{248A0F19-3676-4A3C-81EC-92913F29F65F}"/>
          </ac:spMkLst>
        </pc:sp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3" creationId="{4B37BEB8-0D17-4FD7-8CBC-3DE4A28AB01C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4" creationId="{E2B762E0-7CD5-488B-80C4-1947E5DEB099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5" creationId="{C0182272-9EBC-425E-9B39-0C747C3C7D6E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6" creationId="{6551BDC0-E02E-422E-9FEB-E57C96A939FD}"/>
          </ac:cxnSpMkLst>
        </pc:cxnChg>
      </pc:sldChg>
      <pc:sldChg chg="modSp add mod">
        <pc:chgData name="Cristian Chilipirea" userId="34ab170da5908fc4" providerId="LiveId" clId="{596E1F3E-4676-4812-A1F1-2A76B625ED19}" dt="2022-02-22T07:45:11.231" v="312" actId="207"/>
        <pc:sldMkLst>
          <pc:docMk/>
          <pc:sldMk cId="2767396127" sldId="813"/>
        </pc:sldMkLst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5" creationId="{776718EA-BB5A-4C65-91E8-0C15F92783AC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6" creationId="{3824F175-BB78-40FE-998F-3D9750C84F0E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8" creationId="{EF95B388-5DDD-4CEB-974C-0213339529DD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9" creationId="{E0BA6C84-E734-4C1A-976F-39891CB313E9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0" creationId="{F4D2B219-B2E5-4911-BB67-1AC3D2F17445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1" creationId="{EF5E9D79-4094-4824-B5A3-837484AC2401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2" creationId="{70084518-08EE-4D6D-A1E9-E5C89CFB4CDB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0" creationId="{9B107069-A78D-4F13-B016-7EDC2DC29A23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1" creationId="{85FB3647-FD52-4789-91A1-E609107766CC}"/>
          </ac:spMkLst>
        </pc:sp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3" creationId="{730317DA-94A4-4ECD-978A-47763697CF5A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4" creationId="{B1A72C49-118F-4A17-AD3C-765D5FC762B4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5" creationId="{5347E9B8-A92D-4448-B30A-E81A03E5D0F0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6" creationId="{55C09B28-8E45-4D13-B593-362356D0C098}"/>
          </ac:cxnSpMkLst>
        </pc:cxnChg>
      </pc:sldChg>
      <pc:sldChg chg="modSp add mod">
        <pc:chgData name="Cristian Chilipirea" userId="34ab170da5908fc4" providerId="LiveId" clId="{596E1F3E-4676-4812-A1F1-2A76B625ED19}" dt="2022-02-22T07:45:19.041" v="313" actId="207"/>
        <pc:sldMkLst>
          <pc:docMk/>
          <pc:sldMk cId="3585101436" sldId="814"/>
        </pc:sldMkLst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5" creationId="{42AC2735-5DAD-484F-BBFC-45CEE85BB39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6" creationId="{9D0B0AD2-52DA-4D69-8E68-494BC9DB8CEE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8" creationId="{6F859295-B7BF-45F9-8235-7BF5283E27D4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9" creationId="{16F88C82-1DCB-4AF8-8261-D45EFFA8B92D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0" creationId="{3AECDF84-05F0-48D3-AB61-36FF256A5B26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1" creationId="{4F4EC940-761E-411C-AAEF-E8BB327B460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2" creationId="{43F25265-BFC9-4B96-9DE6-E14A193D7DF3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0" creationId="{7AF5870B-D427-4290-97B4-F73742A599DA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1" creationId="{BA32DA00-73C9-4610-BD14-79FEEECEDB03}"/>
          </ac:spMkLst>
        </pc:sp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3" creationId="{08820E4E-85F8-4765-A960-BFAFF3DAA81C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4" creationId="{BDF3FE43-8029-4E13-88B0-FCDEE7F48F73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5" creationId="{AF7F3A6F-CFC7-43FC-A281-754B1E26DE28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6" creationId="{EBB35059-2931-4E2C-8E54-169E1EAE7C6C}"/>
          </ac:cxnSpMkLst>
        </pc:cxnChg>
      </pc:sldChg>
      <pc:sldChg chg="modSp add mod">
        <pc:chgData name="Cristian Chilipirea" userId="34ab170da5908fc4" providerId="LiveId" clId="{596E1F3E-4676-4812-A1F1-2A76B625ED19}" dt="2022-02-22T07:45:26.735" v="314" actId="207"/>
        <pc:sldMkLst>
          <pc:docMk/>
          <pc:sldMk cId="3110503794" sldId="815"/>
        </pc:sldMkLst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5" creationId="{0BAC7D72-EBA3-43E6-BF00-39E0DCF67238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6" creationId="{2AD3007A-ECE4-4622-B552-ED5AD1770726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8" creationId="{3498DF44-8A3A-4137-A1B8-B10813FC21AC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9" creationId="{247EACAB-148C-493F-9A2A-1D2718C02D3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0" creationId="{42122A0C-C6B0-4831-973A-F54A0BC68584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1" creationId="{7A36F1CD-FA70-441A-9234-3211C959C87E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2" creationId="{7EE329F0-9147-4CCA-9BC4-9AB84E5F81D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0" creationId="{B40C7810-ED20-4061-A0E6-2D3A3C078690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1" creationId="{D1E47B2C-911F-467D-94D2-E60065706CF4}"/>
          </ac:spMkLst>
        </pc:sp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3" creationId="{60E05B79-C07E-409C-90C6-9DF594EEF9C6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4" creationId="{3BCE7CBD-CC73-4133-89FB-0D267A7F0613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5" creationId="{737D3D34-5654-4F0A-8BB4-3EBD0149B8E2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6" creationId="{8F3AE352-19B4-4AAC-B5F1-181D96B20F87}"/>
          </ac:cxnSpMkLst>
        </pc:cxnChg>
      </pc:sldChg>
      <pc:sldChg chg="modSp add mod">
        <pc:chgData name="Cristian Chilipirea" userId="34ab170da5908fc4" providerId="LiveId" clId="{596E1F3E-4676-4812-A1F1-2A76B625ED19}" dt="2022-02-22T07:45:34.077" v="315" actId="207"/>
        <pc:sldMkLst>
          <pc:docMk/>
          <pc:sldMk cId="3863467537" sldId="816"/>
        </pc:sldMkLst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5" creationId="{CF854CE3-2D9D-42EB-BE23-E347BAAD33D6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6" creationId="{D34835C4-CBF8-401F-8043-1B39BED3D27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8" creationId="{3C79E9EA-D9CA-4EE6-885D-B21950761CAD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9" creationId="{F074648B-FC6E-4742-8CE0-38BB2B780251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0" creationId="{696AD8D7-6407-43AA-9999-1A272465E655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1" creationId="{FD7EB513-B7D7-42F8-AD39-71719CEDE7DC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2" creationId="{3C70A100-693F-4192-B825-BB67C2D0AC3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0" creationId="{B57D7811-C64A-4873-A636-52A67408E4E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1" creationId="{51CCF561-47AE-4EE9-BE76-BCCE7BE4009A}"/>
          </ac:spMkLst>
        </pc:sp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3" creationId="{F8F325B6-24D5-4728-BAAD-34B2B344EBD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4" creationId="{BD5A07A9-9A8D-4BD5-B74E-5753E476E35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5" creationId="{40599898-EDA3-4ED5-9D33-75E0274C016A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6" creationId="{09BD481E-90A3-4186-AEA2-E17BF0C20FB9}"/>
          </ac:cxnSpMkLst>
        </pc:cxnChg>
      </pc:sldChg>
      <pc:sldChg chg="modSp add mod">
        <pc:chgData name="Cristian Chilipirea" userId="34ab170da5908fc4" providerId="LiveId" clId="{596E1F3E-4676-4812-A1F1-2A76B625ED19}" dt="2022-02-22T07:45:49.958" v="317" actId="692"/>
        <pc:sldMkLst>
          <pc:docMk/>
          <pc:sldMk cId="601829197" sldId="817"/>
        </pc:sldMkLst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5" creationId="{7436F079-7789-4FF7-957E-96CDB12164C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6" creationId="{0014AC45-9AB7-43A8-B88B-A4F997EE555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8" creationId="{7FA02CAD-FAEC-4694-BAD5-9459A886C543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9" creationId="{9BF74ED9-3922-4965-8277-8F1D4483C830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0" creationId="{948BE69F-8064-491E-BC50-40A24DB09286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1" creationId="{739B2313-C104-48A4-A72F-259B0F94200C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2" creationId="{86004C9A-155D-4AF0-8DF6-19BDBBAC2A4E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0" creationId="{D771657A-D2AC-4629-81B3-72C0E0E6344D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1" creationId="{6B2A9814-0DDA-4383-B7DC-CABA8CB15FD3}"/>
          </ac:spMkLst>
        </pc:sp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3" creationId="{69975755-AB9A-41F2-9805-2CE9F5E74C9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4" creationId="{67B22F32-E07B-40BB-81F6-51D0FFEBC709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5" creationId="{C1100E48-7554-4F96-887B-BFA11C8D69D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6" creationId="{3307CFDC-5E1E-4152-BC0B-0491CBBA3B3C}"/>
          </ac:cxnSpMkLst>
        </pc:cxnChg>
      </pc:sldChg>
      <pc:sldChg chg="modSp add mod">
        <pc:chgData name="Cristian Chilipirea" userId="34ab170da5908fc4" providerId="LiveId" clId="{596E1F3E-4676-4812-A1F1-2A76B625ED19}" dt="2022-02-22T07:46:08.683" v="318" actId="207"/>
        <pc:sldMkLst>
          <pc:docMk/>
          <pc:sldMk cId="1259062108" sldId="818"/>
        </pc:sldMkLst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5" creationId="{4891547A-601A-4DE5-B840-0A9A6C5D79B0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6" creationId="{6B303E02-FED1-435D-AB7C-B7A2786C73C5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8" creationId="{6E8F41D8-3B1B-47EA-A8A8-E73CE5C16B26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9" creationId="{0EF9A6CB-1918-4854-8F66-9A4F0E8B6BCD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0" creationId="{B8F7E558-A658-42AF-A650-65A559A1EC7B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1" creationId="{92201641-2496-4127-A87B-628F9A4EFEA1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2" creationId="{73485099-C875-4CFC-B134-ECC54663F0E3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0" creationId="{2456BF54-61D8-4C1E-98D0-56F85140EAEE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1" creationId="{E1EBAEB5-6D4A-4579-9EA7-B406F46411BE}"/>
          </ac:spMkLst>
        </pc:sp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3" creationId="{705A563F-B885-42E1-9E73-CBDD6673E631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4" creationId="{5AED7747-5C41-4DB1-B201-9E3916256332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5" creationId="{022606C1-E07F-4583-8CD6-0ED4C87D855E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6" creationId="{B353BF30-6261-4C52-8408-C11CE9F352EF}"/>
          </ac:cxnSpMkLst>
        </pc:cxnChg>
      </pc:sldChg>
      <pc:sldChg chg="modSp add mod">
        <pc:chgData name="Cristian Chilipirea" userId="34ab170da5908fc4" providerId="LiveId" clId="{596E1F3E-4676-4812-A1F1-2A76B625ED19}" dt="2022-02-22T07:46:17.872" v="319" actId="207"/>
        <pc:sldMkLst>
          <pc:docMk/>
          <pc:sldMk cId="1428697574" sldId="819"/>
        </pc:sldMkLst>
        <pc:spChg chg="mod">
          <ac:chgData name="Cristian Chilipirea" userId="34ab170da5908fc4" providerId="LiveId" clId="{596E1F3E-4676-4812-A1F1-2A76B625ED19}" dt="2022-02-22T07:42:20.908" v="284" actId="207"/>
          <ac:spMkLst>
            <pc:docMk/>
            <pc:sldMk cId="1428697574" sldId="819"/>
            <ac:spMk id="7" creationId="{E6C87C45-562C-4F7F-97F0-30A7B3FE826C}"/>
          </ac:spMkLst>
        </pc:spChg>
        <pc:spChg chg="mod">
          <ac:chgData name="Cristian Chilipirea" userId="34ab170da5908fc4" providerId="LiveId" clId="{596E1F3E-4676-4812-A1F1-2A76B625ED19}" dt="2022-02-22T07:46:17.872" v="319" actId="207"/>
          <ac:spMkLst>
            <pc:docMk/>
            <pc:sldMk cId="1428697574" sldId="819"/>
            <ac:spMk id="8" creationId="{ED9087C7-EE7C-440F-9435-889DC448DE5B}"/>
          </ac:spMkLst>
        </pc:spChg>
        <pc:spChg chg="mod">
          <ac:chgData name="Cristian Chilipirea" userId="34ab170da5908fc4" providerId="LiveId" clId="{596E1F3E-4676-4812-A1F1-2A76B625ED19}" dt="2022-02-22T07:42:26.359" v="286" actId="207"/>
          <ac:spMkLst>
            <pc:docMk/>
            <pc:sldMk cId="1428697574" sldId="819"/>
            <ac:spMk id="10" creationId="{3BD6C4CF-A0A3-478C-975D-CD153A25DD17}"/>
          </ac:spMkLst>
        </pc:spChg>
        <pc:spChg chg="mod">
          <ac:chgData name="Cristian Chilipirea" userId="34ab170da5908fc4" providerId="LiveId" clId="{596E1F3E-4676-4812-A1F1-2A76B625ED19}" dt="2022-02-22T07:42:28.939" v="287" actId="207"/>
          <ac:spMkLst>
            <pc:docMk/>
            <pc:sldMk cId="1428697574" sldId="819"/>
            <ac:spMk id="11" creationId="{B7D99CB4-BD4F-4A31-9AE4-2D2734BF28C9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410552258" sldId="820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70123499" sldId="821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201233731" sldId="822"/>
        </pc:sldMkLst>
      </pc:sldChg>
      <pc:sldChg chg="modSp add mod">
        <pc:chgData name="Cristian Chilipirea" userId="34ab170da5908fc4" providerId="LiveId" clId="{596E1F3E-4676-4812-A1F1-2A76B625ED19}" dt="2022-02-22T07:29:54.176" v="141" actId="207"/>
        <pc:sldMkLst>
          <pc:docMk/>
          <pc:sldMk cId="884671910" sldId="823"/>
        </pc:sldMkLst>
        <pc:spChg chg="mod">
          <ac:chgData name="Cristian Chilipirea" userId="34ab170da5908fc4" providerId="LiveId" clId="{596E1F3E-4676-4812-A1F1-2A76B625ED19}" dt="2022-02-22T07:29:54.176" v="141" actId="207"/>
          <ac:spMkLst>
            <pc:docMk/>
            <pc:sldMk cId="884671910" sldId="823"/>
            <ac:spMk id="5" creationId="{A0C57D45-F191-49A7-B688-6F68DBA6DE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001261231" sldId="824"/>
        </pc:sldMkLst>
      </pc:sldChg>
      <pc:sldChg chg="modSp add mod">
        <pc:chgData name="Cristian Chilipirea" userId="34ab170da5908fc4" providerId="LiveId" clId="{596E1F3E-4676-4812-A1F1-2A76B625ED19}" dt="2022-02-22T07:29:59.582" v="142" actId="207"/>
        <pc:sldMkLst>
          <pc:docMk/>
          <pc:sldMk cId="2076950460" sldId="825"/>
        </pc:sldMkLst>
        <pc:spChg chg="mod">
          <ac:chgData name="Cristian Chilipirea" userId="34ab170da5908fc4" providerId="LiveId" clId="{596E1F3E-4676-4812-A1F1-2A76B625ED19}" dt="2022-02-22T07:29:59.582" v="142" actId="207"/>
          <ac:spMkLst>
            <pc:docMk/>
            <pc:sldMk cId="2076950460" sldId="825"/>
            <ac:spMk id="5" creationId="{540BF38C-EFE1-46A0-9E7B-810FE54BC4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265492478" sldId="82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036761025" sldId="827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21839734" sldId="82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22030280" sldId="829"/>
        </pc:sldMkLst>
      </pc:sldChg>
      <pc:sldChg chg="modSp add mod">
        <pc:chgData name="Cristian Chilipirea" userId="34ab170da5908fc4" providerId="LiveId" clId="{596E1F3E-4676-4812-A1F1-2A76B625ED19}" dt="2022-02-22T07:31:01.108" v="145" actId="555"/>
        <pc:sldMkLst>
          <pc:docMk/>
          <pc:sldMk cId="650590700" sldId="830"/>
        </pc:sldMkLst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5" creationId="{9CC49DC3-DE6E-401B-BF41-440D03D97EE9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6" creationId="{3720D04E-35C7-444B-954B-95FCC1437365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7" creationId="{DF6BEA1A-66F1-4CB3-BB17-36DCB415472A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8" creationId="{EDB33FC6-FE52-4E09-9B01-BBED481998D6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9" creationId="{61490FAA-C4D0-45CF-B862-B9D328005672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0" creationId="{193BB743-9A6F-43AE-856D-46D844678C34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1" creationId="{FA577986-B688-45CD-962E-1134284ABF2F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2" creationId="{FDFB7B79-4D2A-4F23-A72C-20AB79E15F10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3" creationId="{985BF28D-5394-40F3-9558-EE98C532CC4E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4" creationId="{A40F9FE1-0149-402C-90C3-F57884551953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5" creationId="{2ADA7F11-0769-431A-AF66-AAA14732AB4F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6" creationId="{7576FBA8-B848-4CC9-B899-DAC7C943D42D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7" creationId="{CFAF18EA-4610-44CA-A3A9-6421E1717A1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8" creationId="{45CC89C3-7598-42D5-BC69-DF860EFF64A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9" creationId="{15B06B58-2F86-4D00-9DE8-F2260CCE82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0" creationId="{21F4E662-84FB-4737-8D83-480FA49ED0BB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1" creationId="{0FCD6DD6-89B5-4468-A815-BE813A25A0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2" creationId="{0B061FEB-18C3-4156-B2C3-828087596852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3" creationId="{9DE5B3ED-45D9-4262-A8EB-B9793FD2A13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4" creationId="{E809EDA2-B6A0-40C5-AF8E-D84B7945FC0A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5" creationId="{DC7404CE-2302-47CF-8264-1ADF607E13D9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6" creationId="{891DAEE0-C1DD-49BA-A90A-A40C1CB8043F}"/>
          </ac:spMkLst>
        </pc:spChg>
      </pc:sldChg>
      <pc:sldChg chg="modSp add mod">
        <pc:chgData name="Cristian Chilipirea" userId="34ab170da5908fc4" providerId="LiveId" clId="{596E1F3E-4676-4812-A1F1-2A76B625ED19}" dt="2022-02-22T07:48:55.592" v="334" actId="692"/>
        <pc:sldMkLst>
          <pc:docMk/>
          <pc:sldMk cId="885675428" sldId="831"/>
        </pc:sldMkLst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5" creationId="{89DEDEB5-7773-4990-BC6F-B1288B75507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6" creationId="{3C015743-5CB5-4551-A03E-309E1F31F132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7" creationId="{7C93819F-5418-49D4-8968-936754F23630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8" creationId="{7D64B5EF-7F1B-4BA5-82D2-A01286F2D35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9" creationId="{5C880656-B09D-46F9-9CD5-76EC5596C0F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0" creationId="{6CC92721-A5D9-476C-9A41-35B3D96B3BE7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1" creationId="{65421436-6FB2-4028-A478-819EBA920E2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2" creationId="{934A58E9-1E3D-4927-963E-63011C082EBA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3" creationId="{EB6DB1B1-D336-41DE-A554-F8A97D0782C9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4" creationId="{6C3F6885-0CC5-43ED-B07D-972CC67E761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5" creationId="{DFCD2D00-F44F-4557-B0E9-AFF2C65403F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6" creationId="{A8A50A9E-A5A4-4F89-9ABD-580E82F2CADA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7" creationId="{BED05F9A-23E3-4B52-BAFA-E9327ADEF264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8" creationId="{99203906-A374-49B1-88F5-456E3F8CE5AC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9" creationId="{D4DF7797-0D9D-4B70-B994-EEA1AFF4678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0" creationId="{43177313-A9DC-43C4-9211-A4D019C07261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1" creationId="{F49CB771-3512-4879-933B-7E556DF1F1B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2" creationId="{3F824C78-6F73-44EA-87BD-7A7940E394FF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3" creationId="{0A146477-3299-4DEC-A93D-0F660127CD67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4" creationId="{C571E993-6554-4990-9DAC-76914745CB1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5" creationId="{DD4EC0A2-4F8D-456D-8C61-E5604370AE2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6" creationId="{144EB092-02DA-4748-9342-40555B5E3D9B}"/>
          </ac:spMkLst>
        </pc:spChg>
      </pc:sldChg>
      <pc:sldChg chg="modSp add mod">
        <pc:chgData name="Cristian Chilipirea" userId="34ab170da5908fc4" providerId="LiveId" clId="{596E1F3E-4676-4812-A1F1-2A76B625ED19}" dt="2022-02-22T07:49:00.670" v="335" actId="692"/>
        <pc:sldMkLst>
          <pc:docMk/>
          <pc:sldMk cId="990409566" sldId="832"/>
        </pc:sldMkLst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5" creationId="{34C1E688-CD2C-43BA-B460-871DA8388F90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6" creationId="{07279244-FC22-4F3A-BF4A-DFD198EF42C5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7" creationId="{085A9DDA-4DEA-408F-B7A9-5D56508AB1A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8" creationId="{4E399BB4-9BB8-4DED-94B0-D2FEB2806DB7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9" creationId="{0B007656-6F3B-4629-A5C6-01F9160EC373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0" creationId="{DDB5898F-C446-4EE6-B237-34B1940F0A4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1" creationId="{3EB9BC07-5A2A-41C0-9861-4C0C855D485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2" creationId="{3CAC831A-2B76-468B-BDF9-15505E9A9B2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3" creationId="{87ECFBBE-F701-4DB9-B474-598763893234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4" creationId="{8478188B-97E1-4717-9D63-2C1BBFFE263A}"/>
          </ac:spMkLst>
        </pc:spChg>
        <pc:spChg chg="mod">
          <ac:chgData name="Cristian Chilipirea" userId="34ab170da5908fc4" providerId="LiveId" clId="{596E1F3E-4676-4812-A1F1-2A76B625ED19}" dt="2022-02-22T07:31:14.156" v="147" actId="207"/>
          <ac:spMkLst>
            <pc:docMk/>
            <pc:sldMk cId="990409566" sldId="832"/>
            <ac:spMk id="15" creationId="{7454A848-39E3-41E0-8DB3-17746657A1A4}"/>
          </ac:spMkLst>
        </pc:spChg>
      </pc:sldChg>
      <pc:sldChg chg="modSp add mod">
        <pc:chgData name="Cristian Chilipirea" userId="34ab170da5908fc4" providerId="LiveId" clId="{596E1F3E-4676-4812-A1F1-2A76B625ED19}" dt="2022-02-22T07:49:10.245" v="337" actId="692"/>
        <pc:sldMkLst>
          <pc:docMk/>
          <pc:sldMk cId="4080365323" sldId="833"/>
        </pc:sldMkLst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5" creationId="{74FA98FB-03AE-4EDA-B349-1F614AD94484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6" creationId="{C66CDA42-BD6D-4B83-B2FE-8D4F88F9FD42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7" creationId="{902FBCF1-23EB-4F38-A3B2-C6908B5A88ED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8" creationId="{F337E581-0293-4DEE-960D-32AF2E70382A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9" creationId="{40AED168-7D8E-4689-8B41-E75EC73F31F7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0" creationId="{CF5C717E-89EA-4731-9E45-321363BE5EDE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1" creationId="{F6459449-AB32-4528-8ED8-0F427F610F4B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2" creationId="{5FFD7B2C-03EF-4046-B9EC-67AA4363EF79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3" creationId="{00747BF2-D9EA-414D-B634-6538CAA1C389}"/>
          </ac:spMkLst>
        </pc:spChg>
        <pc:spChg chg="mod">
          <ac:chgData name="Cristian Chilipirea" userId="34ab170da5908fc4" providerId="LiveId" clId="{596E1F3E-4676-4812-A1F1-2A76B625ED19}" dt="2022-02-22T07:49:10.245" v="337" actId="692"/>
          <ac:spMkLst>
            <pc:docMk/>
            <pc:sldMk cId="4080365323" sldId="833"/>
            <ac:spMk id="14" creationId="{2CAF6B94-BD51-401F-BB9E-2069E2F547D9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5" creationId="{2A4382A4-CDDA-4C0E-81BF-A7FCC19F4A05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6" creationId="{310CEB48-10BC-4BC5-8160-E4091701B6B1}"/>
          </ac:spMkLst>
        </pc:spChg>
      </pc:sldChg>
      <pc:sldChg chg="modSp add mod">
        <pc:chgData name="Cristian Chilipirea" userId="34ab170da5908fc4" providerId="LiveId" clId="{596E1F3E-4676-4812-A1F1-2A76B625ED19}" dt="2022-02-22T07:49:19.100" v="339" actId="692"/>
        <pc:sldMkLst>
          <pc:docMk/>
          <pc:sldMk cId="1794431424" sldId="834"/>
        </pc:sldMkLst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5" creationId="{DBA7DDB9-AE0D-4D3E-ACAD-779F397048EE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6" creationId="{C1031514-8A10-4CE0-BDA0-036A57A301E0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7" creationId="{4CFE0AF3-4700-455B-9426-0E6EE1F306B1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8" creationId="{7252622A-F1DB-4267-9A3C-481CE1560D46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9" creationId="{193D3BC9-C937-426F-992F-605E36F92EFD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0" creationId="{761ABD3C-E659-453C-82CE-6ACBE462D8D5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1" creationId="{A77E8148-D554-478C-9493-7C51DAA2AE32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2" creationId="{D030BE40-0C69-429A-BBA0-CAC13C031D69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3" creationId="{D517BD83-B008-49C1-B936-3A99E886F1F9}"/>
          </ac:spMkLst>
        </pc:spChg>
        <pc:spChg chg="mod">
          <ac:chgData name="Cristian Chilipirea" userId="34ab170da5908fc4" providerId="LiveId" clId="{596E1F3E-4676-4812-A1F1-2A76B625ED19}" dt="2022-02-22T07:49:19.100" v="339" actId="692"/>
          <ac:spMkLst>
            <pc:docMk/>
            <pc:sldMk cId="1794431424" sldId="834"/>
            <ac:spMk id="14" creationId="{3E26599D-5F73-4BCC-B7F3-D62F329E6B64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5" creationId="{C6384748-A6D4-4417-B5CA-6F29FF5D6C15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6" creationId="{2AB413EB-97CA-4C62-A07E-D7E3CFBCF8FB}"/>
          </ac:spMkLst>
        </pc:spChg>
      </pc:sldChg>
      <pc:sldChg chg="modSp add mod">
        <pc:chgData name="Cristian Chilipirea" userId="34ab170da5908fc4" providerId="LiveId" clId="{596E1F3E-4676-4812-A1F1-2A76B625ED19}" dt="2022-02-22T07:49:30.131" v="341" actId="692"/>
        <pc:sldMkLst>
          <pc:docMk/>
          <pc:sldMk cId="1608539048" sldId="835"/>
        </pc:sldMkLst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5" creationId="{7621A5C7-929F-4F94-8471-9F8793B752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6" creationId="{5245D60F-B981-4CC5-89F2-A82B1F280A6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7" creationId="{FD36BFFE-BE3A-4F66-9B8A-41C6C8707B5A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8" creationId="{5AED35F6-DC45-4EA6-854F-6CE899DA435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9" creationId="{015F5194-B9E2-4AF2-A881-B4D62D75DBB1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0" creationId="{6A36F999-26AE-4FE7-A2F8-875EC3C41AE9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1" creationId="{F3339F3A-3973-4FA1-8429-8DF970D33E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2" creationId="{994ABA29-2359-40AE-B694-A61CE0D261DC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3" creationId="{0C65FBDF-C3CF-4F34-BFEE-EEA677B55C64}"/>
          </ac:spMkLst>
        </pc:spChg>
        <pc:spChg chg="mod">
          <ac:chgData name="Cristian Chilipirea" userId="34ab170da5908fc4" providerId="LiveId" clId="{596E1F3E-4676-4812-A1F1-2A76B625ED19}" dt="2022-02-22T07:49:30.131" v="341" actId="692"/>
          <ac:spMkLst>
            <pc:docMk/>
            <pc:sldMk cId="1608539048" sldId="835"/>
            <ac:spMk id="14" creationId="{9F9F9DCB-2F0A-40D6-A1F7-E1264D37EF6A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5" creationId="{2E8B3CAC-CD39-46FE-9F48-CFB0CD1BF7B3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6" creationId="{CD1AAAB0-80EC-4F2B-9A14-459852A89C57}"/>
          </ac:spMkLst>
        </pc:spChg>
      </pc:sldChg>
      <pc:sldChg chg="modSp add mod">
        <pc:chgData name="Cristian Chilipirea" userId="34ab170da5908fc4" providerId="LiveId" clId="{596E1F3E-4676-4812-A1F1-2A76B625ED19}" dt="2022-02-22T07:49:39.716" v="343" actId="692"/>
        <pc:sldMkLst>
          <pc:docMk/>
          <pc:sldMk cId="3269740056" sldId="836"/>
        </pc:sldMkLst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5" creationId="{A87DF0CB-8DD4-47A2-9A3C-6E55365996F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6" creationId="{B59FC741-5D2C-4689-8AB4-699E564E754E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7" creationId="{43C10819-B500-4CB0-9439-9F4FA1D3C18C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8" creationId="{59B7A238-9D88-4398-8562-B3BA94E9D2A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9" creationId="{9A67EFC9-3C24-49CF-BC09-38F215A688C1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0" creationId="{84F54814-0343-4918-A5B1-CD49A1CECF52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1" creationId="{2993CEBB-CBF6-42E1-82AF-3FF88D270A33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2" creationId="{A6985EE1-3CA2-4BE7-9AA2-265EBB05E1D9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3" creationId="{07093F1F-1AC4-4BCB-8EB8-9BE54B50FF69}"/>
          </ac:spMkLst>
        </pc:spChg>
        <pc:spChg chg="mod">
          <ac:chgData name="Cristian Chilipirea" userId="34ab170da5908fc4" providerId="LiveId" clId="{596E1F3E-4676-4812-A1F1-2A76B625ED19}" dt="2022-02-22T07:49:39.716" v="343" actId="692"/>
          <ac:spMkLst>
            <pc:docMk/>
            <pc:sldMk cId="3269740056" sldId="836"/>
            <ac:spMk id="14" creationId="{9FD55F6C-2CF9-4A06-A68C-AC600336A9D8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5" creationId="{B7E602B8-A380-43AF-8155-62935B5FD45F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6" creationId="{A9F8FB06-A2DE-495E-AB8B-538662158FFD}"/>
          </ac:spMkLst>
        </pc:spChg>
      </pc:sldChg>
      <pc:sldChg chg="modSp add mod">
        <pc:chgData name="Cristian Chilipirea" userId="34ab170da5908fc4" providerId="LiveId" clId="{596E1F3E-4676-4812-A1F1-2A76B625ED19}" dt="2022-02-22T07:49:48.427" v="345" actId="692"/>
        <pc:sldMkLst>
          <pc:docMk/>
          <pc:sldMk cId="3299529361" sldId="837"/>
        </pc:sldMkLst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5" creationId="{922857F9-A5B6-41FC-ACE7-CFB7CEB26DED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6" creationId="{EED33747-BD1E-4D5C-887E-A27462D2ED25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7" creationId="{D80A03FE-8679-4F47-8A1F-A2A42ED76C52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8" creationId="{045DF097-B512-4222-AF74-7BF9163B5D4E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9" creationId="{1C42653C-3CC2-496B-923D-ECDF03E46753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0" creationId="{4A0A5F16-F011-4A14-8516-038008C9647F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1" creationId="{796E5ECD-46E5-4B44-876D-8C65703656F4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2" creationId="{735185AC-0ABC-488B-B467-665F93DDDA87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3" creationId="{2D6BCDF0-B0A7-48E7-8365-B46509B959E1}"/>
          </ac:spMkLst>
        </pc:spChg>
        <pc:spChg chg="mod">
          <ac:chgData name="Cristian Chilipirea" userId="34ab170da5908fc4" providerId="LiveId" clId="{596E1F3E-4676-4812-A1F1-2A76B625ED19}" dt="2022-02-22T07:49:48.427" v="345" actId="692"/>
          <ac:spMkLst>
            <pc:docMk/>
            <pc:sldMk cId="3299529361" sldId="837"/>
            <ac:spMk id="14" creationId="{2A204691-49D0-4BA6-9A8C-3F6ACFC986EC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5" creationId="{4513F188-A462-4122-BA8A-AC2AC18EEDF0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6" creationId="{EB3215FF-EC15-4C1F-BDB3-0A0703048966}"/>
          </ac:spMkLst>
        </pc:spChg>
      </pc:sldChg>
      <pc:sldChg chg="modSp add mod">
        <pc:chgData name="Cristian Chilipirea" userId="34ab170da5908fc4" providerId="LiveId" clId="{596E1F3E-4676-4812-A1F1-2A76B625ED19}" dt="2022-02-22T07:49:58.097" v="347" actId="692"/>
        <pc:sldMkLst>
          <pc:docMk/>
          <pc:sldMk cId="984875582" sldId="838"/>
        </pc:sldMkLst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5" creationId="{F9B82048-5D3B-485D-94B0-8640359927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6" creationId="{17E1CC44-902C-4BDC-AACF-0B006FC37F42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7" creationId="{29912B21-3BF9-41C0-B08D-1096AADC99CE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8" creationId="{7E4532AE-16B6-4080-B3E4-47F19E19205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9" creationId="{C78DB00B-2C7E-4C43-BE38-2B36A8E6C2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0" creationId="{A90CA213-1EBD-4579-BEEE-F5F85949D90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1" creationId="{382DAC0B-E517-4412-8645-353888AE99D9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2" creationId="{4D691408-34F5-43D7-9277-986F77819C4B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3" creationId="{E812E945-83FD-482D-AC9E-CED750049CDA}"/>
          </ac:spMkLst>
        </pc:spChg>
        <pc:spChg chg="mod">
          <ac:chgData name="Cristian Chilipirea" userId="34ab170da5908fc4" providerId="LiveId" clId="{596E1F3E-4676-4812-A1F1-2A76B625ED19}" dt="2022-02-22T07:49:58.097" v="347" actId="692"/>
          <ac:spMkLst>
            <pc:docMk/>
            <pc:sldMk cId="984875582" sldId="838"/>
            <ac:spMk id="14" creationId="{FDFE4797-1E87-4D26-8CB5-F9376A914FC1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5" creationId="{9B1F4B99-8BA9-46A0-A188-9286D9741426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6" creationId="{825C5B3C-2735-473F-90F0-618E8760845E}"/>
          </ac:spMkLst>
        </pc:spChg>
      </pc:sldChg>
      <pc:sldChg chg="modSp add mod">
        <pc:chgData name="Cristian Chilipirea" userId="34ab170da5908fc4" providerId="LiveId" clId="{596E1F3E-4676-4812-A1F1-2A76B625ED19}" dt="2022-02-22T07:50:10.514" v="349" actId="692"/>
        <pc:sldMkLst>
          <pc:docMk/>
          <pc:sldMk cId="2083498313" sldId="839"/>
        </pc:sldMkLst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5" creationId="{E1E7FC42-AF65-4D91-A998-E0C10F3F471E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6" creationId="{1AA6C42C-C30B-4392-9A94-3DF2E51E8335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7" creationId="{762271FE-2B73-475C-B090-6E7A8FB4A59C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8" creationId="{4846CA80-4CAD-46EC-B350-351FDEDF28C2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9" creationId="{293F7B3E-5A04-4947-AFC1-9532640C3CE8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0" creationId="{862A3248-317D-4CE6-AB46-0C1397BD40A9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1" creationId="{3FE14E86-1FD9-46CC-9F82-C9BE8C207A3A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2" creationId="{812604AC-4FEA-48E9-B125-3659AF9240D1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3" creationId="{F3243B65-1E72-4284-9BC0-C746EA27B2BD}"/>
          </ac:spMkLst>
        </pc:spChg>
        <pc:spChg chg="mod">
          <ac:chgData name="Cristian Chilipirea" userId="34ab170da5908fc4" providerId="LiveId" clId="{596E1F3E-4676-4812-A1F1-2A76B625ED19}" dt="2022-02-22T07:50:10.514" v="349" actId="692"/>
          <ac:spMkLst>
            <pc:docMk/>
            <pc:sldMk cId="2083498313" sldId="839"/>
            <ac:spMk id="14" creationId="{98F5369D-68EB-42E4-A312-057B3A57DC32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5" creationId="{A8EE1610-73E2-4116-8607-286D5E562B6D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6" creationId="{E85A561C-4448-43E3-AC44-A21A8A45842D}"/>
          </ac:spMkLst>
        </pc:spChg>
      </pc:sldChg>
      <pc:sldChg chg="modSp add mod">
        <pc:chgData name="Cristian Chilipirea" userId="34ab170da5908fc4" providerId="LiveId" clId="{596E1F3E-4676-4812-A1F1-2A76B625ED19}" dt="2022-02-22T07:50:19.167" v="351" actId="692"/>
        <pc:sldMkLst>
          <pc:docMk/>
          <pc:sldMk cId="2957261024" sldId="840"/>
        </pc:sldMkLst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5" creationId="{C5698358-2845-4942-B34E-566461FEDD7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6" creationId="{ABC22005-8A4A-49D1-99C5-549D75E949E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7" creationId="{7DB1081C-F223-47D7-9420-ACFB566FAC94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8" creationId="{44D02C39-BDC3-43B5-A506-E40ACEF5821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9" creationId="{C8D9D6F4-12E0-4310-A02F-F5394C03E8E8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0" creationId="{4F8BBBD6-8609-4230-ABF9-6DF0B1D0341B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1" creationId="{E050DEA7-FE12-41EF-B41D-EEBF0D44BC22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2" creationId="{A62D8F39-E5A2-47E6-9666-09635C677C9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3" creationId="{FEE7B2E8-C309-4941-AE04-8C394796B28F}"/>
          </ac:spMkLst>
        </pc:spChg>
        <pc:spChg chg="mod">
          <ac:chgData name="Cristian Chilipirea" userId="34ab170da5908fc4" providerId="LiveId" clId="{596E1F3E-4676-4812-A1F1-2A76B625ED19}" dt="2022-02-22T07:50:19.167" v="351" actId="692"/>
          <ac:spMkLst>
            <pc:docMk/>
            <pc:sldMk cId="2957261024" sldId="840"/>
            <ac:spMk id="14" creationId="{171492CD-08DC-4A6B-9823-DF06C180B055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5" creationId="{1FF68D84-D3D4-438D-B485-4D443C9B9CC6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6" creationId="{CC801EE1-B386-4F89-BACD-4F4288B61D4D}"/>
          </ac:spMkLst>
        </pc:spChg>
      </pc:sldChg>
      <pc:sldChg chg="modSp add mod">
        <pc:chgData name="Cristian Chilipirea" userId="34ab170da5908fc4" providerId="LiveId" clId="{596E1F3E-4676-4812-A1F1-2A76B625ED19}" dt="2022-02-22T07:50:29.085" v="353" actId="692"/>
        <pc:sldMkLst>
          <pc:docMk/>
          <pc:sldMk cId="2494277124" sldId="841"/>
        </pc:sldMkLst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5" creationId="{0956B10E-096B-4805-96C2-6272E5EF0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6" creationId="{079672C5-5CC5-4BE9-948D-2BCEC0A49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7" creationId="{F78494C4-DF57-4666-90B8-A82CEF6BEC6C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8" creationId="{649F1D84-13D2-48E3-A0DD-0972E4E710A0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9" creationId="{A753490A-C7A5-4E26-B5AB-A40E5033EB23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0" creationId="{6B51BDBF-EA73-455A-AEFA-E79331788FC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1" creationId="{8115B6C6-DAC0-4C69-8888-7E019AC31E4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2" creationId="{8BBDE7EA-FE3E-42D6-9F6C-A6CF12B3472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3" creationId="{584D9DD8-DBB1-4477-8805-048D34AF5B98}"/>
          </ac:spMkLst>
        </pc:spChg>
        <pc:spChg chg="mod">
          <ac:chgData name="Cristian Chilipirea" userId="34ab170da5908fc4" providerId="LiveId" clId="{596E1F3E-4676-4812-A1F1-2A76B625ED19}" dt="2022-02-22T07:50:29.085" v="353" actId="692"/>
          <ac:spMkLst>
            <pc:docMk/>
            <pc:sldMk cId="2494277124" sldId="841"/>
            <ac:spMk id="14" creationId="{B505F948-13DD-4CBA-B16C-79B25A0D757D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5" creationId="{4D1A31A7-4BE9-4AF0-B16E-E215761699EF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6" creationId="{54B7C958-BF84-4B0D-B527-8F4E7C67AD08}"/>
          </ac:spMkLst>
        </pc:spChg>
      </pc:sldChg>
      <pc:sldChg chg="modSp add mod">
        <pc:chgData name="Cristian Chilipirea" userId="34ab170da5908fc4" providerId="LiveId" clId="{596E1F3E-4676-4812-A1F1-2A76B625ED19}" dt="2022-02-22T07:50:47.402" v="354" actId="692"/>
        <pc:sldMkLst>
          <pc:docMk/>
          <pc:sldMk cId="3970666484" sldId="842"/>
        </pc:sldMkLst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5" creationId="{CFEFFA81-111D-4E38-8DCF-0F130F32CFB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6" creationId="{1B5C2B5D-1EC7-4FF1-A31F-4A1C37FB9C4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7" creationId="{B23A194F-7C04-4ACB-A4B3-8DE852EA3AD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8" creationId="{3ACA2951-319A-4238-8628-0DBB993A5447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9" creationId="{386FE15A-C3E2-4778-BF16-6AD8A227EA3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0" creationId="{E877C0A4-BE79-4B18-BE47-4EB87FFDFF44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1" creationId="{8D17ADCE-2F3E-43BF-BB19-CB10806F00DA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2" creationId="{3A451E5B-E73C-48A3-B8B8-2A9FB92F8C6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3" creationId="{7F558D2A-2C4F-4A72-A204-50F4E841D61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4" creationId="{A2CDB4B9-E08E-4070-86F3-A49E3FC6203A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5" creationId="{B0D7A909-AE3D-4202-B4F5-C9AD65D75049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6" creationId="{FD134B33-1306-478F-9CB0-B81FE67B2EC7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7" creationId="{4FFEC7F8-1542-4D34-9CB8-8528A663F9C1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8" creationId="{9F10D5D1-D043-4F11-B4E1-75553B4BB9EF}"/>
          </ac:spMkLst>
        </pc:spChg>
      </pc:sldChg>
      <pc:sldChg chg="modSp add mod">
        <pc:chgData name="Cristian Chilipirea" userId="34ab170da5908fc4" providerId="LiveId" clId="{596E1F3E-4676-4812-A1F1-2A76B625ED19}" dt="2022-02-22T07:51:01.586" v="355" actId="692"/>
        <pc:sldMkLst>
          <pc:docMk/>
          <pc:sldMk cId="2315602645" sldId="843"/>
        </pc:sldMkLst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5" creationId="{7580BC3E-EBF6-41D6-9BCB-AD3B8DD822B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6" creationId="{F63CD939-DE6D-48BE-9F74-CF43036B54F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7" creationId="{BE080FBB-913C-4262-A3D3-990B64EFB772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8" creationId="{58DD544E-C3EF-4951-BF75-79F9C91A93D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9" creationId="{0EE37604-9ED5-48DD-875C-A47FFE27C35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0" creationId="{AB5F209A-A8EC-4BDD-9862-1A39F8E8168C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1" creationId="{48D4054C-7810-4212-88A8-64D337D59B7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2" creationId="{746B1D17-C802-4A68-93C8-837A5E27D00E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3" creationId="{0EF08E88-B976-4846-A061-526C70EB046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4" creationId="{2664A97B-9049-442F-8B71-7303953B363C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5" creationId="{D0D0DBB9-CF76-46C9-B3F9-4B25B5B01EF1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6" creationId="{84100A7E-4EF0-46C8-836C-8189A950C365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7" creationId="{B2131727-A39D-4216-9344-60124951225D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8" creationId="{7FAC89A7-B27B-4AD1-BF8D-B7D6929D11EC}"/>
          </ac:spMkLst>
        </pc:spChg>
      </pc:sldChg>
      <pc:sldChg chg="modSp add mod">
        <pc:chgData name="Cristian Chilipirea" userId="34ab170da5908fc4" providerId="LiveId" clId="{596E1F3E-4676-4812-A1F1-2A76B625ED19}" dt="2022-02-22T07:51:11.172" v="356" actId="692"/>
        <pc:sldMkLst>
          <pc:docMk/>
          <pc:sldMk cId="1469169806" sldId="844"/>
        </pc:sldMkLst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5" creationId="{9F1C855A-A089-45DD-A417-A517B6218E4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6" creationId="{5EB8CE71-E698-4AFE-B893-91FC714CEB8A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7" creationId="{98C03D2F-D525-4EDE-B4F5-520136C42AE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8" creationId="{0FA6C10E-46FF-49ED-BD66-444699A2BC4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9" creationId="{11F3A58C-E750-4AEE-9896-395E31BAFE8F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0" creationId="{C03CC158-5581-4B74-A788-77CF3522FA36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1" creationId="{3BD6E984-3240-4456-8B9A-0300A19D4C8D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2" creationId="{01E8483F-E64F-4B95-9583-65D4B63B038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3" creationId="{A3224EFA-8FCB-4C4E-B5FB-939F62C3E103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4" creationId="{45F26741-F02F-4A46-9E81-E8619B03EB8E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5" creationId="{6624CEA1-1FB5-498A-B2EC-4A448E95CD45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6" creationId="{9B135EA7-E021-41D4-959D-A91D5EB495E9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7" creationId="{D63BCFAE-CA36-4354-865B-0E66C25BC874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8" creationId="{DA656309-D949-4335-A596-5B652980828D}"/>
          </ac:spMkLst>
        </pc:spChg>
      </pc:sldChg>
      <pc:sldChg chg="modSp add mod">
        <pc:chgData name="Cristian Chilipirea" userId="34ab170da5908fc4" providerId="LiveId" clId="{596E1F3E-4676-4812-A1F1-2A76B625ED19}" dt="2022-02-22T07:51:18.994" v="357" actId="692"/>
        <pc:sldMkLst>
          <pc:docMk/>
          <pc:sldMk cId="2854492028" sldId="845"/>
        </pc:sldMkLst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5" creationId="{D5336DAC-F5D3-401E-8B81-A52CCBAA7AD5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6" creationId="{531D71C6-F34F-4CE7-A98C-5846AFFD88CC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7" creationId="{BD3D7788-94EA-4816-808C-837BF538FC7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8" creationId="{320B1CB8-E549-43B6-81B7-20B06824E70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9" creationId="{C773E658-E691-4149-9E79-966FAA4EC2F2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0" creationId="{6806D89F-20B4-4677-9F74-1183AD8B46A0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1" creationId="{56F069A6-F673-4B46-ABB2-67E61B9141D7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2" creationId="{45CD1790-5F9F-4B37-8686-3A55159CEDC8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3" creationId="{38DB2ECD-37A4-4406-9AD4-A8CD3B08C1D9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4" creationId="{D325FB1D-8CDB-4DEA-8AD7-F4E30549E3DE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5" creationId="{148C3645-4B78-4FF3-99A3-9E08C56032B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6" creationId="{0B2D15E5-3C83-446C-B163-60E887DE8B1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7" creationId="{28932C56-D82D-4765-B902-9D5890EA8809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8" creationId="{A4FDEA5C-55B3-483C-8FC7-914629AA0B39}"/>
          </ac:spMkLst>
        </pc:spChg>
      </pc:sldChg>
      <pc:sldChg chg="modSp add mod">
        <pc:chgData name="Cristian Chilipirea" userId="34ab170da5908fc4" providerId="LiveId" clId="{596E1F3E-4676-4812-A1F1-2A76B625ED19}" dt="2022-02-22T07:51:27.831" v="358" actId="692"/>
        <pc:sldMkLst>
          <pc:docMk/>
          <pc:sldMk cId="3908496365" sldId="846"/>
        </pc:sldMkLst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5" creationId="{449420AF-5F1B-41EC-88FF-4303D055DF7F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6" creationId="{7B7F0FC2-BD84-4629-A955-C5405A2B28B4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7" creationId="{F2D8B196-61D4-47F2-9C9F-2F050080B3C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8" creationId="{C5CE7DAE-7AD6-4411-B2AF-A52E61BD3D3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9" creationId="{D399687B-E1D6-4E45-A363-33CA3EFA65E3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0" creationId="{650050B8-F3CA-4861-AC1D-177E4AA77CC9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1" creationId="{01643732-B47D-47F0-B910-85EE1A5CD845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2" creationId="{06C10470-8974-4F6D-93C4-7E95B38BF861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3" creationId="{F0530A5D-AAF7-4348-85B6-438EB665FFDB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4" creationId="{205E94CB-05AA-42B7-946B-AF6C3693D005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5" creationId="{A117BA6C-749C-4FB3-BD8E-0CA41DB7BF96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6" creationId="{4DF8F96B-98F3-455F-A250-7E825748D183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7" creationId="{7652986E-9CF7-4005-9E8E-9E075D5C9068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8" creationId="{41C4E031-9C66-4340-AED8-C5700A3D40FB}"/>
          </ac:spMkLst>
        </pc:spChg>
      </pc:sldChg>
      <pc:sldChg chg="modSp add mod">
        <pc:chgData name="Cristian Chilipirea" userId="34ab170da5908fc4" providerId="LiveId" clId="{596E1F3E-4676-4812-A1F1-2A76B625ED19}" dt="2022-02-22T07:51:37.467" v="359" actId="692"/>
        <pc:sldMkLst>
          <pc:docMk/>
          <pc:sldMk cId="1661936223" sldId="847"/>
        </pc:sldMkLst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43.225" v="364" actId="692"/>
        <pc:sldMkLst>
          <pc:docMk/>
          <pc:sldMk cId="3799593934" sldId="848"/>
        </pc:sldMkLst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53:00.350" v="366" actId="692"/>
        <pc:sldMkLst>
          <pc:docMk/>
          <pc:sldMk cId="4043449304" sldId="849"/>
        </pc:sldMkLst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2:59.895" v="167" actId="207"/>
          <ac:spMkLst>
            <pc:docMk/>
            <pc:sldMk cId="4043449304" sldId="849"/>
            <ac:spMk id="14" creationId="{7F2908EE-3D49-40BA-9D02-63753D3A3B1D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2" creationId="{3731C69F-9FBF-44E0-9FD1-EECB69CC3CDC}"/>
          </ac:spMkLst>
        </pc:spChg>
      </pc:sldChg>
      <pc:sldChg chg="addSp modSp add mod">
        <pc:chgData name="Cristian Chilipirea" userId="34ab170da5908fc4" providerId="LiveId" clId="{596E1F3E-4676-4812-A1F1-2A76B625ED19}" dt="2022-02-22T07:52:01.672" v="362" actId="692"/>
        <pc:sldMkLst>
          <pc:docMk/>
          <pc:sldMk cId="1447269556" sldId="850"/>
        </pc:sldMkLst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8" creationId="{37BA4D75-A77A-4248-A336-756FEEA1277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19" creationId="{E5AB0087-C702-468B-B437-6EF86726A8C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0" creationId="{34928EB7-6FBC-47A5-AC97-7C17637761E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1" creationId="{866C8B91-95C7-498A-9294-6A297DA7FAAC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2" creationId="{B3320BA5-C86A-4CB9-8792-6DC83CEF2C16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3" creationId="{F9B77DAD-8B1F-41C0-926C-B91629BBC0ED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4" creationId="{5DC7B5A0-3D83-47A6-A891-A3992F86D9F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5" creationId="{B4585C51-2878-4614-8662-0E0CF0B6E2A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6" creationId="{0F75AC58-91CE-43A0-AB33-3E60D2B7933E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7" creationId="{3B8922E8-8024-45CC-BE56-A4064BA4B960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8" creationId="{DB518D4F-83FF-469D-A9CA-2F394B2C487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9" creationId="{A001B63C-3175-4D07-AF87-55C61972C04F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30" creationId="{B930BC11-34AB-48B3-B85D-DACB8633B99D}"/>
          </ac:spMkLst>
        </pc:spChg>
      </pc:sldChg>
      <pc:sldChg chg="modSp add mod">
        <pc:chgData name="Cristian Chilipirea" userId="34ab170da5908fc4" providerId="LiveId" clId="{596E1F3E-4676-4812-A1F1-2A76B625ED19}" dt="2022-02-22T07:52:25.975" v="363" actId="692"/>
        <pc:sldMkLst>
          <pc:docMk/>
          <pc:sldMk cId="1759586942" sldId="851"/>
        </pc:sldMkLst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52.875" v="365" actId="692"/>
        <pc:sldMkLst>
          <pc:docMk/>
          <pc:sldMk cId="1659756133" sldId="852"/>
        </pc:sldMkLst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33:30.917" v="173" actId="207"/>
        <pc:sldMkLst>
          <pc:docMk/>
          <pc:sldMk cId="2794698390" sldId="853"/>
        </pc:sldMkLst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7" creationId="{6AD9E684-02B9-4579-8878-9C65BDA60D95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9" creationId="{1BA5DE07-9CE6-4BBA-AF58-D9033313C9EC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0" creationId="{A29E1AEB-2374-4717-B2B4-CA2F579508C8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2" creationId="{30B14645-373D-42E3-83CB-835FB7D38EFB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4" creationId="{871E00F2-9750-46F9-B218-6BDF02789B10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6" creationId="{9C18260D-C0F4-4B34-BB6B-37653A5731B2}"/>
          </ac:spMkLst>
        </pc:spChg>
      </pc:sldChg>
      <pc:sldChg chg="modSp add mod">
        <pc:chgData name="Cristian Chilipirea" userId="34ab170da5908fc4" providerId="LiveId" clId="{596E1F3E-4676-4812-A1F1-2A76B625ED19}" dt="2022-02-22T07:33:43.687" v="175" actId="207"/>
        <pc:sldMkLst>
          <pc:docMk/>
          <pc:sldMk cId="3823630321" sldId="854"/>
        </pc:sldMkLst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7" creationId="{1F48FD16-6A94-4570-8D1D-85DE8D80FA3B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9" creationId="{B4154E9D-DAC0-454E-8DDD-F394145EE855}"/>
          </ac:spMkLst>
        </pc:spChg>
        <pc:spChg chg="mod">
          <ac:chgData name="Cristian Chilipirea" userId="34ab170da5908fc4" providerId="LiveId" clId="{596E1F3E-4676-4812-A1F1-2A76B625ED19}" dt="2022-02-22T07:33:41.329" v="174" actId="207"/>
          <ac:spMkLst>
            <pc:docMk/>
            <pc:sldMk cId="3823630321" sldId="854"/>
            <ac:spMk id="10" creationId="{A72C3A64-335E-4504-A931-CF3C3A98FB8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2" creationId="{CC4F1FC6-F15B-4B6F-8B0D-83711F546BE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4" creationId="{D6182CC9-EFF5-456C-903B-0B28C363F804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6" creationId="{7235F704-1960-4955-B5B2-EDF26B48C67A}"/>
          </ac:spMkLst>
        </pc:spChg>
      </pc:sldChg>
      <pc:sldChg chg="modSp add mod">
        <pc:chgData name="Cristian Chilipirea" userId="34ab170da5908fc4" providerId="LiveId" clId="{596E1F3E-4676-4812-A1F1-2A76B625ED19}" dt="2022-02-22T07:34:19.207" v="187" actId="207"/>
        <pc:sldMkLst>
          <pc:docMk/>
          <pc:sldMk cId="1583995515" sldId="855"/>
        </pc:sldMkLst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14.489" v="186" actId="207"/>
          <ac:spMkLst>
            <pc:docMk/>
            <pc:sldMk cId="1583995515" sldId="855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6" creationId="{388A8708-2F80-4407-9B48-9C3098CC8728}"/>
          </ac:spMkLst>
        </pc:spChg>
      </pc:sldChg>
      <pc:sldChg chg="modSp add mod">
        <pc:chgData name="Cristian Chilipirea" userId="34ab170da5908fc4" providerId="LiveId" clId="{596E1F3E-4676-4812-A1F1-2A76B625ED19}" dt="2022-02-22T07:53:06.391" v="367" actId="692"/>
        <pc:sldMkLst>
          <pc:docMk/>
          <pc:sldMk cId="918887584" sldId="856"/>
        </pc:sldMkLst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2" creationId="{3731C69F-9FBF-44E0-9FD1-EECB69CC3CDC}"/>
          </ac:spMkLst>
        </pc:spChg>
        <pc:spChg chg="mod">
          <ac:chgData name="Cristian Chilipirea" userId="34ab170da5908fc4" providerId="LiveId" clId="{596E1F3E-4676-4812-A1F1-2A76B625ED19}" dt="2022-02-22T07:33:13.457" v="169" actId="207"/>
          <ac:spMkLst>
            <pc:docMk/>
            <pc:sldMk cId="918887584" sldId="856"/>
            <ac:spMk id="23" creationId="{E41E331B-A2FF-4E8F-96E4-30439488C3FA}"/>
          </ac:spMkLst>
        </pc:spChg>
      </pc:sldChg>
      <pc:sldChg chg="modSp add mod">
        <pc:chgData name="Cristian Chilipirea" userId="34ab170da5908fc4" providerId="LiveId" clId="{596E1F3E-4676-4812-A1F1-2A76B625ED19}" dt="2022-02-22T07:53:12.026" v="368" actId="692"/>
        <pc:sldMkLst>
          <pc:docMk/>
          <pc:sldMk cId="2854222012" sldId="857"/>
        </pc:sldMkLst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4" creationId="{E30A16E6-3ED6-4D8C-9BCA-5A092DCE6EF9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5" creationId="{E5E4FCFA-99BF-415C-BAED-033EF6D8D6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6" creationId="{6AA0BC7A-695C-4E71-B012-8ABEAF6233B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7" creationId="{03D8D983-DF1E-480A-8F66-311DDE21BF6A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8" creationId="{D38F7EA2-F297-4E87-AA87-10DB59833E0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9" creationId="{E549A058-A8E6-4720-84CB-D13845D01ED3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0" creationId="{9264D3B2-BAB5-4D78-BF36-0CB2A158257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1" creationId="{87A306BE-99E9-4783-BFA7-C4308EC0283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2" creationId="{0168F40D-D5B4-49B9-ADD8-B92871B6F22E}"/>
          </ac:spMkLst>
        </pc:spChg>
        <pc:spChg chg="mod">
          <ac:chgData name="Cristian Chilipirea" userId="34ab170da5908fc4" providerId="LiveId" clId="{596E1F3E-4676-4812-A1F1-2A76B625ED19}" dt="2022-02-22T07:33:22.575" v="171" actId="207"/>
          <ac:spMkLst>
            <pc:docMk/>
            <pc:sldMk cId="2854222012" sldId="857"/>
            <ac:spMk id="33" creationId="{CAEC46DE-21F5-4144-85DA-7B336CF67E2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4" creationId="{2E314A52-2DD8-4B19-9C2B-C8F15B79A41E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5" creationId="{5D83DDCC-B3C9-47F3-9A87-7E0AEEE9F77B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6" creationId="{99A0FF1C-693D-415E-B1D9-D77027765607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7" creationId="{32F448D5-96B0-4C78-953E-0F41026874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8" creationId="{A7A3D7BD-2E5A-4753-AC50-870B967EC3FD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9" creationId="{4125BDBB-0C91-459B-9EBA-2376789322B8}"/>
          </ac:spMkLst>
        </pc:spChg>
      </pc:sldChg>
      <pc:sldChg chg="modSp add mod">
        <pc:chgData name="Cristian Chilipirea" userId="34ab170da5908fc4" providerId="LiveId" clId="{596E1F3E-4676-4812-A1F1-2A76B625ED19}" dt="2022-02-22T07:35:22.635" v="209" actId="207"/>
        <pc:sldMkLst>
          <pc:docMk/>
          <pc:sldMk cId="1737088761" sldId="859"/>
        </pc:sldMkLst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47.769" v="198" actId="20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6" creationId="{388A8708-2F80-4407-9B48-9C3098CC8728}"/>
          </ac:spMkLst>
        </pc:spChg>
        <pc:spChg chg="mod">
          <ac:chgData name="Cristian Chilipirea" userId="34ab170da5908fc4" providerId="LiveId" clId="{596E1F3E-4676-4812-A1F1-2A76B625ED19}" dt="2022-02-22T07:35:22.635" v="209" actId="207"/>
          <ac:spMkLst>
            <pc:docMk/>
            <pc:sldMk cId="1737088761" sldId="859"/>
            <ac:spMk id="17" creationId="{70A8CFC4-6FD2-4EA8-838B-B2513A48FD5C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713319307" sldId="860"/>
        </pc:sldMkLst>
      </pc:sldChg>
      <pc:sldChg chg="modSp add mod">
        <pc:chgData name="Cristian Chilipirea" userId="34ab170da5908fc4" providerId="LiveId" clId="{596E1F3E-4676-4812-A1F1-2A76B625ED19}" dt="2022-02-22T07:35:28.511" v="210" actId="207"/>
        <pc:sldMkLst>
          <pc:docMk/>
          <pc:sldMk cId="1860613395" sldId="861"/>
        </pc:sldMkLst>
        <pc:spChg chg="mod">
          <ac:chgData name="Cristian Chilipirea" userId="34ab170da5908fc4" providerId="LiveId" clId="{596E1F3E-4676-4812-A1F1-2A76B625ED19}" dt="2022-02-22T07:35:28.511" v="210" actId="20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96E1F3E-4676-4812-A1F1-2A76B625ED19}" dt="2022-02-22T07:35:58.262" v="216" actId="207"/>
        <pc:sldMkLst>
          <pc:docMk/>
          <pc:sldMk cId="90668127" sldId="862"/>
        </pc:sldMkLst>
        <pc:spChg chg="mod">
          <ac:chgData name="Cristian Chilipirea" userId="34ab170da5908fc4" providerId="LiveId" clId="{596E1F3E-4676-4812-A1F1-2A76B625ED19}" dt="2022-02-22T07:35:31.947" v="211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5:50.245" v="214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5:58.262" v="216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modSp add mod">
        <pc:chgData name="Cristian Chilipirea" userId="34ab170da5908fc4" providerId="LiveId" clId="{596E1F3E-4676-4812-A1F1-2A76B625ED19}" dt="2022-02-22T07:36:32.930" v="224" actId="207"/>
        <pc:sldMkLst>
          <pc:docMk/>
          <pc:sldMk cId="1473325822" sldId="863"/>
        </pc:sldMkLst>
        <pc:spChg chg="mod">
          <ac:chgData name="Cristian Chilipirea" userId="34ab170da5908fc4" providerId="LiveId" clId="{596E1F3E-4676-4812-A1F1-2A76B625ED19}" dt="2022-02-22T07:36:23.423" v="221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6:26.424" v="222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6:32.930" v="224" actId="207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6:09.713" v="219" actId="207"/>
          <ac:spMkLst>
            <pc:docMk/>
            <pc:sldMk cId="1473325822" sldId="863"/>
            <ac:spMk id="8" creationId="{5C14FDF4-82B3-4EC1-8BCA-5B52530FB639}"/>
          </ac:spMkLst>
        </pc:spChg>
      </pc:sldChg>
      <pc:sldChg chg="modSp add mod">
        <pc:chgData name="Cristian Chilipirea" userId="34ab170da5908fc4" providerId="LiveId" clId="{596E1F3E-4676-4812-A1F1-2A76B625ED19}" dt="2022-02-22T07:36:46.375" v="229" actId="207"/>
        <pc:sldMkLst>
          <pc:docMk/>
          <pc:sldMk cId="3774635008" sldId="864"/>
        </pc:sldMkLst>
        <pc:spChg chg="mod">
          <ac:chgData name="Cristian Chilipirea" userId="34ab170da5908fc4" providerId="LiveId" clId="{596E1F3E-4676-4812-A1F1-2A76B625ED19}" dt="2022-02-22T07:36:42.719" v="22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96E1F3E-4676-4812-A1F1-2A76B625ED19}" dt="2022-02-22T07:36:39.464" v="225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96E1F3E-4676-4812-A1F1-2A76B625ED19}" dt="2022-02-22T07:36:44.301" v="228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96E1F3E-4676-4812-A1F1-2A76B625ED19}" dt="2022-02-22T07:36:46.375" v="229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96E1F3E-4676-4812-A1F1-2A76B625ED19}" dt="2022-02-22T07:36:41.192" v="226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96E1F3E-4676-4812-A1F1-2A76B625ED19}" dt="2022-02-22T07:37:27.004" v="238" actId="207"/>
        <pc:sldMkLst>
          <pc:docMk/>
          <pc:sldMk cId="1306559233" sldId="865"/>
        </pc:sldMkLst>
        <pc:spChg chg="mod">
          <ac:chgData name="Cristian Chilipirea" userId="34ab170da5908fc4" providerId="LiveId" clId="{596E1F3E-4676-4812-A1F1-2A76B625ED19}" dt="2022-02-22T07:37:17.933" v="23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96E1F3E-4676-4812-A1F1-2A76B625ED19}" dt="2022-02-22T07:37:23.317" v="237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96E1F3E-4676-4812-A1F1-2A76B625ED19}" dt="2022-02-22T07:37:27.004" v="238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96E1F3E-4676-4812-A1F1-2A76B625ED19}" dt="2022-02-22T07:37:02.346" v="231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96E1F3E-4676-4812-A1F1-2A76B625ED19}" dt="2022-02-22T07:37:58.237" v="247" actId="207"/>
        <pc:sldMkLst>
          <pc:docMk/>
          <pc:sldMk cId="23303853" sldId="866"/>
        </pc:sldMkLst>
        <pc:spChg chg="mod">
          <ac:chgData name="Cristian Chilipirea" userId="34ab170da5908fc4" providerId="LiveId" clId="{596E1F3E-4676-4812-A1F1-2A76B625ED19}" dt="2022-02-22T07:37:41.892" v="242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7:46.872" v="244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7:58.237" v="247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7:35.030" v="240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96E1F3E-4676-4812-A1F1-2A76B625ED19}" dt="2022-02-22T07:38:04.571" v="249" actId="207"/>
        <pc:sldMkLst>
          <pc:docMk/>
          <pc:sldMk cId="638341229" sldId="867"/>
        </pc:sldMkLst>
        <pc:spChg chg="mod">
          <ac:chgData name="Cristian Chilipirea" userId="34ab170da5908fc4" providerId="LiveId" clId="{596E1F3E-4676-4812-A1F1-2A76B625ED19}" dt="2022-02-22T07:38:03.188" v="248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96E1F3E-4676-4812-A1F1-2A76B625ED19}" dt="2022-02-22T07:38:04.571" v="249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223175715" sldId="8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344647383" sldId="869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96897197" sldId="871"/>
        </pc:sldMkLst>
      </pc:sldChg>
      <pc:sldChg chg="modSp add mod">
        <pc:chgData name="Cristian Chilipirea" userId="34ab170da5908fc4" providerId="LiveId" clId="{596E1F3E-4676-4812-A1F1-2A76B625ED19}" dt="2022-02-22T07:38:19.946" v="255" actId="207"/>
        <pc:sldMkLst>
          <pc:docMk/>
          <pc:sldMk cId="3236984408" sldId="872"/>
        </pc:sldMkLst>
        <pc:graphicFrameChg chg="modGraphic">
          <ac:chgData name="Cristian Chilipirea" userId="34ab170da5908fc4" providerId="LiveId" clId="{596E1F3E-4676-4812-A1F1-2A76B625ED19}" dt="2022-02-22T07:38:19.946" v="255" actId="207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</pc:docChg>
  </pc:docChgLst>
  <pc:docChgLst>
    <pc:chgData name="Cristian Chilipirea" userId="34ab170da5908fc4" providerId="LiveId" clId="{9A523BFC-A3FC-4AAA-9285-DCA7DCC84041}"/>
    <pc:docChg chg="undo custSel addSld delSld modSld">
      <pc:chgData name="Cristian Chilipirea" userId="34ab170da5908fc4" providerId="LiveId" clId="{9A523BFC-A3FC-4AAA-9285-DCA7DCC84041}" dt="2022-03-01T07:41:50.398" v="236" actId="207"/>
      <pc:docMkLst>
        <pc:docMk/>
      </pc:docMkLst>
      <pc:sldChg chg="modSp mod">
        <pc:chgData name="Cristian Chilipirea" userId="34ab170da5908fc4" providerId="LiveId" clId="{9A523BFC-A3FC-4AAA-9285-DCA7DCC84041}" dt="2022-03-01T07:28:06.189" v="0"/>
        <pc:sldMkLst>
          <pc:docMk/>
          <pc:sldMk cId="736295071" sldId="256"/>
        </pc:sldMkLst>
        <pc:spChg chg="mod">
          <ac:chgData name="Cristian Chilipirea" userId="34ab170da5908fc4" providerId="LiveId" clId="{9A523BFC-A3FC-4AAA-9285-DCA7DCC84041}" dt="2022-03-01T07:28:06.189" v="0"/>
          <ac:spMkLst>
            <pc:docMk/>
            <pc:sldMk cId="736295071" sldId="256"/>
            <ac:spMk id="2" creationId="{634735D9-A889-4FA8-A44B-37C1CAEF2774}"/>
          </ac:spMkLst>
        </pc:spChg>
      </pc:sldChg>
      <pc:sldChg chg="delSp modSp add mod">
        <pc:chgData name="Cristian Chilipirea" userId="34ab170da5908fc4" providerId="LiveId" clId="{9A523BFC-A3FC-4AAA-9285-DCA7DCC84041}" dt="2022-03-01T07:33:24.189" v="91" actId="207"/>
        <pc:sldMkLst>
          <pc:docMk/>
          <pc:sldMk cId="2115323488" sldId="281"/>
        </pc:sldMkLst>
        <pc:spChg chg="del">
          <ac:chgData name="Cristian Chilipirea" userId="34ab170da5908fc4" providerId="LiveId" clId="{9A523BFC-A3FC-4AAA-9285-DCA7DCC84041}" dt="2022-03-01T07:33:21.499" v="90" actId="478"/>
          <ac:spMkLst>
            <pc:docMk/>
            <pc:sldMk cId="2115323488" sldId="281"/>
            <ac:spMk id="2" creationId="{B43C12B8-65FD-43ED-989A-B0D514F32B82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24.189" v="91" actId="207"/>
          <ac:spMkLst>
            <pc:docMk/>
            <pc:sldMk cId="2115323488" sldId="281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24.189" v="91" actId="207"/>
          <ac:picMkLst>
            <pc:docMk/>
            <pc:sldMk cId="2115323488" sldId="28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24.189" v="91" actId="207"/>
          <ac:cxnSpMkLst>
            <pc:docMk/>
            <pc:sldMk cId="2115323488" sldId="28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0.927" v="93" actId="207"/>
        <pc:sldMkLst>
          <pc:docMk/>
          <pc:sldMk cId="2966940581" sldId="282"/>
        </pc:sldMkLst>
        <pc:spChg chg="del">
          <ac:chgData name="Cristian Chilipirea" userId="34ab170da5908fc4" providerId="LiveId" clId="{9A523BFC-A3FC-4AAA-9285-DCA7DCC84041}" dt="2022-03-01T07:33:28.210" v="92" actId="478"/>
          <ac:spMkLst>
            <pc:docMk/>
            <pc:sldMk cId="2966940581" sldId="282"/>
            <ac:spMk id="2" creationId="{4DE3FC71-E37D-4403-904F-1C0AE932B837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0.927" v="93" actId="207"/>
          <ac:spMkLst>
            <pc:docMk/>
            <pc:sldMk cId="2966940581" sldId="282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0.927" v="93" actId="207"/>
          <ac:picMkLst>
            <pc:docMk/>
            <pc:sldMk cId="2966940581" sldId="28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0.927" v="93" actId="207"/>
          <ac:cxnSpMkLst>
            <pc:docMk/>
            <pc:sldMk cId="2966940581" sldId="28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36.423" v="95" actId="207"/>
        <pc:sldMkLst>
          <pc:docMk/>
          <pc:sldMk cId="588509651" sldId="283"/>
        </pc:sldMkLst>
        <pc:spChg chg="del">
          <ac:chgData name="Cristian Chilipirea" userId="34ab170da5908fc4" providerId="LiveId" clId="{9A523BFC-A3FC-4AAA-9285-DCA7DCC84041}" dt="2022-03-01T07:33:34.019" v="94" actId="478"/>
          <ac:spMkLst>
            <pc:docMk/>
            <pc:sldMk cId="588509651" sldId="283"/>
            <ac:spMk id="2" creationId="{B887321B-8833-43C2-8A47-92C490661815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36.423" v="95" actId="207"/>
          <ac:spMkLst>
            <pc:docMk/>
            <pc:sldMk cId="588509651" sldId="283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36.423" v="95" actId="207"/>
          <ac:picMkLst>
            <pc:docMk/>
            <pc:sldMk cId="588509651" sldId="28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36.423" v="95" actId="207"/>
          <ac:cxnSpMkLst>
            <pc:docMk/>
            <pc:sldMk cId="588509651" sldId="28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41.759" v="97" actId="207"/>
        <pc:sldMkLst>
          <pc:docMk/>
          <pc:sldMk cId="1372269693" sldId="284"/>
        </pc:sldMkLst>
        <pc:spChg chg="del">
          <ac:chgData name="Cristian Chilipirea" userId="34ab170da5908fc4" providerId="LiveId" clId="{9A523BFC-A3FC-4AAA-9285-DCA7DCC84041}" dt="2022-03-01T07:33:39.611" v="96" actId="478"/>
          <ac:spMkLst>
            <pc:docMk/>
            <pc:sldMk cId="1372269693" sldId="284"/>
            <ac:spMk id="2" creationId="{5BB159CF-DF57-4A08-A959-8314EC28B8BC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41.759" v="97" actId="207"/>
          <ac:spMkLst>
            <pc:docMk/>
            <pc:sldMk cId="1372269693" sldId="284"/>
            <ac:spMk id="15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41.759" v="97" actId="207"/>
          <ac:picMkLst>
            <pc:docMk/>
            <pc:sldMk cId="1372269693" sldId="284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41.759" v="97" actId="207"/>
          <ac:cxnSpMkLst>
            <pc:docMk/>
            <pc:sldMk cId="1372269693" sldId="284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0.516" v="101" actId="207"/>
        <pc:sldMkLst>
          <pc:docMk/>
          <pc:sldMk cId="1090999653" sldId="285"/>
        </pc:sldMkLst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3:45.327" v="98" actId="478"/>
          <ac:spMkLst>
            <pc:docMk/>
            <pc:sldMk cId="1090999653" sldId="285"/>
            <ac:spMk id="4" creationId="{CF4ECC9C-175B-490A-A0BD-EE6724AE2726}"/>
          </ac:spMkLst>
        </pc:spChg>
        <pc:spChg chg="mod">
          <ac:chgData name="Cristian Chilipirea" userId="34ab170da5908fc4" providerId="LiveId" clId="{9A523BFC-A3FC-4AAA-9285-DCA7DCC84041}" dt="2022-03-01T07:33:47.162" v="100" actId="1076"/>
          <ac:spMkLst>
            <pc:docMk/>
            <pc:sldMk cId="1090999653" sldId="285"/>
            <ac:spMk id="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3:50.516" v="101" actId="207"/>
          <ac:spMkLst>
            <pc:docMk/>
            <pc:sldMk cId="1090999653" sldId="285"/>
            <ac:spMk id="16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3:50.516" v="101" actId="207"/>
          <ac:picMkLst>
            <pc:docMk/>
            <pc:sldMk cId="1090999653" sldId="28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3:50.516" v="101" actId="207"/>
          <ac:cxnSpMkLst>
            <pc:docMk/>
            <pc:sldMk cId="1090999653" sldId="285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3:57.775" v="103" actId="478"/>
        <pc:sldMkLst>
          <pc:docMk/>
          <pc:sldMk cId="722330650" sldId="286"/>
        </pc:sldMkLst>
        <pc:spChg chg="del">
          <ac:chgData name="Cristian Chilipirea" userId="34ab170da5908fc4" providerId="LiveId" clId="{9A523BFC-A3FC-4AAA-9285-DCA7DCC84041}" dt="2022-03-01T07:33:57.775" v="103" actId="478"/>
          <ac:spMkLst>
            <pc:docMk/>
            <pc:sldMk cId="722330650" sldId="286"/>
            <ac:spMk id="3" creationId="{DC1D926D-4BF0-4969-B761-1680C090F9AB}"/>
          </ac:spMkLst>
        </pc:spChg>
        <pc:spChg chg="mod">
          <ac:chgData name="Cristian Chilipirea" userId="34ab170da5908fc4" providerId="LiveId" clId="{9A523BFC-A3FC-4AAA-9285-DCA7DCC84041}" dt="2022-03-01T07:33:55.500" v="102" actId="207"/>
          <ac:spMkLst>
            <pc:docMk/>
            <pc:sldMk cId="722330650" sldId="286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4:05.249" v="106" actId="207"/>
        <pc:sldMkLst>
          <pc:docMk/>
          <pc:sldMk cId="2209486662" sldId="287"/>
        </pc:sldMkLst>
        <pc:spChg chg="mod">
          <ac:chgData name="Cristian Chilipirea" userId="34ab170da5908fc4" providerId="LiveId" clId="{9A523BFC-A3FC-4AAA-9285-DCA7DCC84041}" dt="2022-03-01T07:34:03.473" v="105" actId="207"/>
          <ac:spMkLst>
            <pc:docMk/>
            <pc:sldMk cId="2209486662" sldId="28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01.847" v="104" actId="478"/>
          <ac:spMkLst>
            <pc:docMk/>
            <pc:sldMk cId="2209486662" sldId="287"/>
            <ac:spMk id="3" creationId="{85CCFA89-6CDA-4B2A-9312-6FF3504C563C}"/>
          </ac:spMkLst>
        </pc:spChg>
        <pc:spChg chg="mod">
          <ac:chgData name="Cristian Chilipirea" userId="34ab170da5908fc4" providerId="LiveId" clId="{9A523BFC-A3FC-4AAA-9285-DCA7DCC84041}" dt="2022-03-01T07:34:05.249" v="106" actId="207"/>
          <ac:spMkLst>
            <pc:docMk/>
            <pc:sldMk cId="2209486662" sldId="287"/>
            <ac:spMk id="4" creationId="{00000000-0000-0000-0000-000000000000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1329027" sldId="287"/>
        </pc:sldMkLst>
      </pc:sldChg>
      <pc:sldChg chg="delSp modSp add mod">
        <pc:chgData name="Cristian Chilipirea" userId="34ab170da5908fc4" providerId="LiveId" clId="{9A523BFC-A3FC-4AAA-9285-DCA7DCC84041}" dt="2022-03-01T07:34:36.908" v="112" actId="207"/>
        <pc:sldMkLst>
          <pc:docMk/>
          <pc:sldMk cId="1693582712" sldId="288"/>
        </pc:sldMkLst>
        <pc:spChg chg="del">
          <ac:chgData name="Cristian Chilipirea" userId="34ab170da5908fc4" providerId="LiveId" clId="{9A523BFC-A3FC-4AAA-9285-DCA7DCC84041}" dt="2022-03-01T07:34:28.195" v="110" actId="478"/>
          <ac:spMkLst>
            <pc:docMk/>
            <pc:sldMk cId="1693582712" sldId="288"/>
            <ac:spMk id="2" creationId="{F2AEC55E-8637-4A54-B7D4-3EA9F3664F32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36.908" v="112" actId="207"/>
          <ac:spMkLst>
            <pc:docMk/>
            <pc:sldMk cId="1693582712" sldId="288"/>
            <ac:spMk id="29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4:30.986" v="111" actId="207"/>
          <ac:graphicFrameMkLst>
            <pc:docMk/>
            <pc:sldMk cId="1693582712" sldId="288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36.908" v="112" actId="207"/>
          <ac:picMkLst>
            <pc:docMk/>
            <pc:sldMk cId="1693582712" sldId="28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1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3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36.908" v="112" actId="207"/>
          <ac:cxnSpMkLst>
            <pc:docMk/>
            <pc:sldMk cId="1693582712" sldId="288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22.992" v="109" actId="207"/>
        <pc:sldMkLst>
          <pc:docMk/>
          <pc:sldMk cId="2663534489" sldId="289"/>
        </pc:sldMkLst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4:12.519" v="107" actId="478"/>
          <ac:spMkLst>
            <pc:docMk/>
            <pc:sldMk cId="2663534489" sldId="289"/>
            <ac:spMk id="4" creationId="{9A087842-10C6-4666-9C58-B6ACAC58EF64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22.992" v="109" actId="207"/>
          <ac:spMkLst>
            <pc:docMk/>
            <pc:sldMk cId="2663534489" sldId="289"/>
            <ac:spMk id="24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22.992" v="109" actId="207"/>
          <ac:graphicFrameMkLst>
            <pc:docMk/>
            <pc:sldMk cId="2663534489" sldId="289"/>
            <ac:graphicFrameMk id="22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22.992" v="109" actId="207"/>
          <ac:picMkLst>
            <pc:docMk/>
            <pc:sldMk cId="2663534489" sldId="28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2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22.992" v="109" actId="207"/>
          <ac:cxnSpMkLst>
            <pc:docMk/>
            <pc:sldMk cId="2663534489" sldId="289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4:55.321" v="115" actId="207"/>
        <pc:sldMkLst>
          <pc:docMk/>
          <pc:sldMk cId="1097271265" sldId="290"/>
        </pc:sldMkLst>
        <pc:spChg chg="del">
          <ac:chgData name="Cristian Chilipirea" userId="34ab170da5908fc4" providerId="LiveId" clId="{9A523BFC-A3FC-4AAA-9285-DCA7DCC84041}" dt="2022-03-01T07:34:42.760" v="113" actId="478"/>
          <ac:spMkLst>
            <pc:docMk/>
            <pc:sldMk cId="1097271265" sldId="290"/>
            <ac:spMk id="2" creationId="{447E5977-C3A4-4197-888B-C3FE46980ED9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4:50.285" v="114" actId="207"/>
          <ac:spMkLst>
            <pc:docMk/>
            <pc:sldMk cId="1097271265" sldId="290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4:55.321" v="115" actId="207"/>
          <ac:graphicFrameMkLst>
            <pc:docMk/>
            <pc:sldMk cId="1097271265" sldId="290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4:50.285" v="114" actId="207"/>
          <ac:picMkLst>
            <pc:docMk/>
            <pc:sldMk cId="1097271265" sldId="29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4:50.285" v="114" actId="207"/>
          <ac:cxnSpMkLst>
            <pc:docMk/>
            <pc:sldMk cId="1097271265" sldId="290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09.413" v="118" actId="207"/>
        <pc:sldMkLst>
          <pc:docMk/>
          <pc:sldMk cId="4043745711" sldId="291"/>
        </pc:sldMkLst>
        <pc:spChg chg="del">
          <ac:chgData name="Cristian Chilipirea" userId="34ab170da5908fc4" providerId="LiveId" clId="{9A523BFC-A3FC-4AAA-9285-DCA7DCC84041}" dt="2022-03-01T07:35:00.496" v="116" actId="478"/>
          <ac:spMkLst>
            <pc:docMk/>
            <pc:sldMk cId="4043745711" sldId="291"/>
            <ac:spMk id="4" creationId="{0CB132EE-0CC4-4E4E-ABE6-523EE4B84CE8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09.413" v="118" actId="207"/>
          <ac:spMkLst>
            <pc:docMk/>
            <pc:sldMk cId="4043745711" sldId="291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03.272" v="117" actId="207"/>
          <ac:graphicFrameMkLst>
            <pc:docMk/>
            <pc:sldMk cId="4043745711" sldId="291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09.413" v="118" actId="207"/>
          <ac:picMkLst>
            <pc:docMk/>
            <pc:sldMk cId="4043745711" sldId="29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09.413" v="118" actId="207"/>
          <ac:cxnSpMkLst>
            <pc:docMk/>
            <pc:sldMk cId="4043745711" sldId="291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43.457" v="125" actId="207"/>
        <pc:sldMkLst>
          <pc:docMk/>
          <pc:sldMk cId="1745085367" sldId="292"/>
        </pc:sldMkLst>
        <pc:spChg chg="del">
          <ac:chgData name="Cristian Chilipirea" userId="34ab170da5908fc4" providerId="LiveId" clId="{9A523BFC-A3FC-4AAA-9285-DCA7DCC84041}" dt="2022-03-01T07:35:29.460" v="122" actId="478"/>
          <ac:spMkLst>
            <pc:docMk/>
            <pc:sldMk cId="1745085367" sldId="292"/>
            <ac:spMk id="2" creationId="{6DD7C019-4243-43D4-8E50-AD4D13308602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39.210" v="124" actId="207"/>
          <ac:spMkLst>
            <pc:docMk/>
            <pc:sldMk cId="1745085367" sldId="292"/>
            <ac:spMk id="38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43.457" v="125" actId="207"/>
          <ac:graphicFrameMkLst>
            <pc:docMk/>
            <pc:sldMk cId="1745085367" sldId="292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39.210" v="124" actId="207"/>
          <ac:picMkLst>
            <pc:docMk/>
            <pc:sldMk cId="1745085367" sldId="292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39.210" v="124" actId="207"/>
          <ac:cxnSpMkLst>
            <pc:docMk/>
            <pc:sldMk cId="1745085367" sldId="292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5:55.723" v="128" actId="207"/>
        <pc:sldMkLst>
          <pc:docMk/>
          <pc:sldMk cId="882873289" sldId="293"/>
        </pc:sldMkLst>
        <pc:spChg chg="del">
          <ac:chgData name="Cristian Chilipirea" userId="34ab170da5908fc4" providerId="LiveId" clId="{9A523BFC-A3FC-4AAA-9285-DCA7DCC84041}" dt="2022-03-01T07:35:47.499" v="126" actId="478"/>
          <ac:spMkLst>
            <pc:docMk/>
            <pc:sldMk cId="882873289" sldId="293"/>
            <ac:spMk id="2" creationId="{C360574E-C613-42C2-B5EB-FD4DE610AB29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2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51.806" v="127" actId="207"/>
          <ac:spMkLst>
            <pc:docMk/>
            <pc:sldMk cId="882873289" sldId="293"/>
            <ac:spMk id="32" creationId="{00000000-0000-0000-0000-000000000000}"/>
          </ac:spMkLst>
        </pc:spChg>
        <pc:graphicFrameChg chg="mod modGraphic">
          <ac:chgData name="Cristian Chilipirea" userId="34ab170da5908fc4" providerId="LiveId" clId="{9A523BFC-A3FC-4AAA-9285-DCA7DCC84041}" dt="2022-03-01T07:35:55.723" v="128" actId="207"/>
          <ac:graphicFrameMkLst>
            <pc:docMk/>
            <pc:sldMk cId="882873289" sldId="293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51.806" v="127" actId="207"/>
          <ac:picMkLst>
            <pc:docMk/>
            <pc:sldMk cId="882873289" sldId="29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51.806" v="127" actId="207"/>
          <ac:cxnSpMkLst>
            <pc:docMk/>
            <pc:sldMk cId="882873289" sldId="293"/>
            <ac:cxnSpMk id="48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36:17.704" v="134" actId="207"/>
        <pc:sldMkLst>
          <pc:docMk/>
          <pc:sldMk cId="3784810091" sldId="350"/>
        </pc:sldMkLst>
        <pc:spChg chg="mod">
          <ac:chgData name="Cristian Chilipirea" userId="34ab170da5908fc4" providerId="LiveId" clId="{9A523BFC-A3FC-4AAA-9285-DCA7DCC84041}" dt="2022-03-01T07:36:17.704" v="134" actId="207"/>
          <ac:spMkLst>
            <pc:docMk/>
            <pc:sldMk cId="3784810091" sldId="350"/>
            <ac:spMk id="5" creationId="{2246A059-75B7-4D5A-B95A-74269625CC12}"/>
          </ac:spMkLst>
        </pc:spChg>
        <pc:spChg chg="del">
          <ac:chgData name="Cristian Chilipirea" userId="34ab170da5908fc4" providerId="LiveId" clId="{9A523BFC-A3FC-4AAA-9285-DCA7DCC84041}" dt="2022-03-01T07:36:15.199" v="133" actId="478"/>
          <ac:spMkLst>
            <pc:docMk/>
            <pc:sldMk cId="3784810091" sldId="350"/>
            <ac:spMk id="11" creationId="{44F0DD79-B43E-4935-A63B-D8542F56AAE6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34566445" sldId="517"/>
        </pc:sldMkLst>
      </pc:sldChg>
      <pc:sldChg chg="delSp add mod">
        <pc:chgData name="Cristian Chilipirea" userId="34ab170da5908fc4" providerId="LiveId" clId="{9A523BFC-A3FC-4AAA-9285-DCA7DCC84041}" dt="2022-03-01T07:28:49.443" v="4" actId="478"/>
        <pc:sldMkLst>
          <pc:docMk/>
          <pc:sldMk cId="2140286949" sldId="518"/>
        </pc:sldMkLst>
        <pc:spChg chg="del">
          <ac:chgData name="Cristian Chilipirea" userId="34ab170da5908fc4" providerId="LiveId" clId="{9A523BFC-A3FC-4AAA-9285-DCA7DCC84041}" dt="2022-03-01T07:28:49.443" v="4" actId="478"/>
          <ac:spMkLst>
            <pc:docMk/>
            <pc:sldMk cId="2140286949" sldId="518"/>
            <ac:spMk id="3" creationId="{75D43B20-5752-4DB5-918C-6BAEB26E408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291389713" sldId="51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58506512" sldId="520"/>
        </pc:sldMkLst>
      </pc:sldChg>
      <pc:sldChg chg="delSp add mod">
        <pc:chgData name="Cristian Chilipirea" userId="34ab170da5908fc4" providerId="LiveId" clId="{9A523BFC-A3FC-4AAA-9285-DCA7DCC84041}" dt="2022-03-01T07:29:02.127" v="8" actId="478"/>
        <pc:sldMkLst>
          <pc:docMk/>
          <pc:sldMk cId="908646711" sldId="521"/>
        </pc:sldMkLst>
        <pc:spChg chg="del">
          <ac:chgData name="Cristian Chilipirea" userId="34ab170da5908fc4" providerId="LiveId" clId="{9A523BFC-A3FC-4AAA-9285-DCA7DCC84041}" dt="2022-03-01T07:29:02.127" v="8" actId="478"/>
          <ac:spMkLst>
            <pc:docMk/>
            <pc:sldMk cId="908646711" sldId="521"/>
            <ac:spMk id="5" creationId="{84237668-98AF-4482-8FA0-F5876EF84106}"/>
          </ac:spMkLst>
        </pc:spChg>
      </pc:sldChg>
      <pc:sldChg chg="delSp add mod">
        <pc:chgData name="Cristian Chilipirea" userId="34ab170da5908fc4" providerId="LiveId" clId="{9A523BFC-A3FC-4AAA-9285-DCA7DCC84041}" dt="2022-03-01T07:28:53.059" v="5" actId="478"/>
        <pc:sldMkLst>
          <pc:docMk/>
          <pc:sldMk cId="126778415" sldId="522"/>
        </pc:sldMkLst>
        <pc:spChg chg="del">
          <ac:chgData name="Cristian Chilipirea" userId="34ab170da5908fc4" providerId="LiveId" clId="{9A523BFC-A3FC-4AAA-9285-DCA7DCC84041}" dt="2022-03-01T07:28:53.059" v="5" actId="478"/>
          <ac:spMkLst>
            <pc:docMk/>
            <pc:sldMk cId="126778415" sldId="522"/>
            <ac:spMk id="3" creationId="{1C5E1DD7-CB47-4C11-ABCF-1F380ECEC7AC}"/>
          </ac:spMkLst>
        </pc:spChg>
      </pc:sldChg>
      <pc:sldChg chg="delSp modSp add mod">
        <pc:chgData name="Cristian Chilipirea" userId="34ab170da5908fc4" providerId="LiveId" clId="{9A523BFC-A3FC-4AAA-9285-DCA7DCC84041}" dt="2022-03-01T07:29:26.260" v="15" actId="1076"/>
        <pc:sldMkLst>
          <pc:docMk/>
          <pc:sldMk cId="3647529693" sldId="523"/>
        </pc:sldMkLst>
        <pc:spChg chg="del">
          <ac:chgData name="Cristian Chilipirea" userId="34ab170da5908fc4" providerId="LiveId" clId="{9A523BFC-A3FC-4AAA-9285-DCA7DCC84041}" dt="2022-03-01T07:29:06.063" v="9" actId="478"/>
          <ac:spMkLst>
            <pc:docMk/>
            <pc:sldMk cId="3647529693" sldId="523"/>
            <ac:spMk id="3" creationId="{2A4A2FC3-5917-43E9-BD8D-059E501870A7}"/>
          </ac:spMkLst>
        </pc:spChg>
        <pc:picChg chg="mod">
          <ac:chgData name="Cristian Chilipirea" userId="34ab170da5908fc4" providerId="LiveId" clId="{9A523BFC-A3FC-4AAA-9285-DCA7DCC84041}" dt="2022-03-01T07:29:09.159" v="10" actId="1076"/>
          <ac:picMkLst>
            <pc:docMk/>
            <pc:sldMk cId="3647529693" sldId="523"/>
            <ac:picMk id="8" creationId="{6EF588F7-50A9-41C6-B396-E2032603A2CE}"/>
          </ac:picMkLst>
        </pc:picChg>
        <pc:picChg chg="mod">
          <ac:chgData name="Cristian Chilipirea" userId="34ab170da5908fc4" providerId="LiveId" clId="{9A523BFC-A3FC-4AAA-9285-DCA7DCC84041}" dt="2022-03-01T07:29:26.260" v="15" actId="1076"/>
          <ac:picMkLst>
            <pc:docMk/>
            <pc:sldMk cId="3647529693" sldId="523"/>
            <ac:picMk id="10" creationId="{DF00AD9E-1BD4-4A5F-9DDB-84EAA2C38452}"/>
          </ac:picMkLst>
        </pc:picChg>
        <pc:picChg chg="mod">
          <ac:chgData name="Cristian Chilipirea" userId="34ab170da5908fc4" providerId="LiveId" clId="{9A523BFC-A3FC-4AAA-9285-DCA7DCC84041}" dt="2022-03-01T07:29:21.962" v="14" actId="1076"/>
          <ac:picMkLst>
            <pc:docMk/>
            <pc:sldMk cId="3647529693" sldId="523"/>
            <ac:picMk id="12" creationId="{67F423C1-9639-45D9-B520-83B149CE8C46}"/>
          </ac:picMkLst>
        </pc:picChg>
      </pc:sldChg>
      <pc:sldChg chg="delSp add mod">
        <pc:chgData name="Cristian Chilipirea" userId="34ab170da5908fc4" providerId="LiveId" clId="{9A523BFC-A3FC-4AAA-9285-DCA7DCC84041}" dt="2022-03-01T07:28:55.355" v="6" actId="478"/>
        <pc:sldMkLst>
          <pc:docMk/>
          <pc:sldMk cId="235905510" sldId="524"/>
        </pc:sldMkLst>
        <pc:spChg chg="del">
          <ac:chgData name="Cristian Chilipirea" userId="34ab170da5908fc4" providerId="LiveId" clId="{9A523BFC-A3FC-4AAA-9285-DCA7DCC84041}" dt="2022-03-01T07:28:55.355" v="6" actId="478"/>
          <ac:spMkLst>
            <pc:docMk/>
            <pc:sldMk cId="235905510" sldId="524"/>
            <ac:spMk id="3" creationId="{7597C382-CBB6-4EE1-8F36-AF255FF15A2D}"/>
          </ac:spMkLst>
        </pc:spChg>
      </pc:sldChg>
      <pc:sldChg chg="delSp add mod">
        <pc:chgData name="Cristian Chilipirea" userId="34ab170da5908fc4" providerId="LiveId" clId="{9A523BFC-A3FC-4AAA-9285-DCA7DCC84041}" dt="2022-03-01T07:28:59.558" v="7" actId="478"/>
        <pc:sldMkLst>
          <pc:docMk/>
          <pc:sldMk cId="3801007383" sldId="525"/>
        </pc:sldMkLst>
        <pc:spChg chg="del">
          <ac:chgData name="Cristian Chilipirea" userId="34ab170da5908fc4" providerId="LiveId" clId="{9A523BFC-A3FC-4AAA-9285-DCA7DCC84041}" dt="2022-03-01T07:28:59.558" v="7" actId="478"/>
          <ac:spMkLst>
            <pc:docMk/>
            <pc:sldMk cId="3801007383" sldId="525"/>
            <ac:spMk id="3" creationId="{102F81FD-BB9A-4FA2-8BF3-98FD6DC5580E}"/>
          </ac:spMkLst>
        </pc:spChg>
      </pc:sldChg>
      <pc:sldChg chg="delSp add mod">
        <pc:chgData name="Cristian Chilipirea" userId="34ab170da5908fc4" providerId="LiveId" clId="{9A523BFC-A3FC-4AAA-9285-DCA7DCC84041}" dt="2022-03-01T07:29:31.988" v="16" actId="478"/>
        <pc:sldMkLst>
          <pc:docMk/>
          <pc:sldMk cId="582976891" sldId="526"/>
        </pc:sldMkLst>
        <pc:spChg chg="del">
          <ac:chgData name="Cristian Chilipirea" userId="34ab170da5908fc4" providerId="LiveId" clId="{9A523BFC-A3FC-4AAA-9285-DCA7DCC84041}" dt="2022-03-01T07:29:31.988" v="16" actId="478"/>
          <ac:spMkLst>
            <pc:docMk/>
            <pc:sldMk cId="582976891" sldId="526"/>
            <ac:spMk id="3" creationId="{CB3EAA9F-01B9-47B2-A635-499A75AC12C9}"/>
          </ac:spMkLst>
        </pc:spChg>
      </pc:sldChg>
      <pc:sldChg chg="delSp add mod">
        <pc:chgData name="Cristian Chilipirea" userId="34ab170da5908fc4" providerId="LiveId" clId="{9A523BFC-A3FC-4AAA-9285-DCA7DCC84041}" dt="2022-03-01T07:39:58.167" v="201" actId="478"/>
        <pc:sldMkLst>
          <pc:docMk/>
          <pc:sldMk cId="672171533" sldId="527"/>
        </pc:sldMkLst>
        <pc:spChg chg="del">
          <ac:chgData name="Cristian Chilipirea" userId="34ab170da5908fc4" providerId="LiveId" clId="{9A523BFC-A3FC-4AAA-9285-DCA7DCC84041}" dt="2022-03-01T07:39:58.167" v="201" actId="478"/>
          <ac:spMkLst>
            <pc:docMk/>
            <pc:sldMk cId="672171533" sldId="527"/>
            <ac:spMk id="3" creationId="{809BA974-9A8F-4C74-A618-48A927E3A624}"/>
          </ac:spMkLst>
        </pc:spChg>
      </pc:sldChg>
      <pc:sldChg chg="delSp add mod">
        <pc:chgData name="Cristian Chilipirea" userId="34ab170da5908fc4" providerId="LiveId" clId="{9A523BFC-A3FC-4AAA-9285-DCA7DCC84041}" dt="2022-03-01T07:29:35.650" v="17" actId="478"/>
        <pc:sldMkLst>
          <pc:docMk/>
          <pc:sldMk cId="3957165259" sldId="528"/>
        </pc:sldMkLst>
        <pc:spChg chg="del">
          <ac:chgData name="Cristian Chilipirea" userId="34ab170da5908fc4" providerId="LiveId" clId="{9A523BFC-A3FC-4AAA-9285-DCA7DCC84041}" dt="2022-03-01T07:29:35.650" v="17" actId="478"/>
          <ac:spMkLst>
            <pc:docMk/>
            <pc:sldMk cId="3957165259" sldId="528"/>
            <ac:spMk id="3" creationId="{F4DC5770-B426-4EF9-BEEB-3874C380E04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6291111" sldId="529"/>
        </pc:sldMkLst>
      </pc:sldChg>
      <pc:sldChg chg="delSp add mod">
        <pc:chgData name="Cristian Chilipirea" userId="34ab170da5908fc4" providerId="LiveId" clId="{9A523BFC-A3FC-4AAA-9285-DCA7DCC84041}" dt="2022-03-01T07:39:10.096" v="187" actId="478"/>
        <pc:sldMkLst>
          <pc:docMk/>
          <pc:sldMk cId="2326273512" sldId="530"/>
        </pc:sldMkLst>
        <pc:spChg chg="del">
          <ac:chgData name="Cristian Chilipirea" userId="34ab170da5908fc4" providerId="LiveId" clId="{9A523BFC-A3FC-4AAA-9285-DCA7DCC84041}" dt="2022-03-01T07:39:10.096" v="187" actId="478"/>
          <ac:spMkLst>
            <pc:docMk/>
            <pc:sldMk cId="2326273512" sldId="530"/>
            <ac:spMk id="3" creationId="{6E7ED16A-1DD1-47C9-ADDF-2BAD8113A9A4}"/>
          </ac:spMkLst>
        </pc:spChg>
      </pc:sldChg>
      <pc:sldChg chg="delSp add mod">
        <pc:chgData name="Cristian Chilipirea" userId="34ab170da5908fc4" providerId="LiveId" clId="{9A523BFC-A3FC-4AAA-9285-DCA7DCC84041}" dt="2022-03-01T07:29:39.083" v="18" actId="478"/>
        <pc:sldMkLst>
          <pc:docMk/>
          <pc:sldMk cId="3445495138" sldId="531"/>
        </pc:sldMkLst>
        <pc:spChg chg="del">
          <ac:chgData name="Cristian Chilipirea" userId="34ab170da5908fc4" providerId="LiveId" clId="{9A523BFC-A3FC-4AAA-9285-DCA7DCC84041}" dt="2022-03-01T07:29:39.083" v="18" actId="478"/>
          <ac:spMkLst>
            <pc:docMk/>
            <pc:sldMk cId="3445495138" sldId="531"/>
            <ac:spMk id="3" creationId="{274AD4F1-F572-416D-91AA-5EFF09D90B09}"/>
          </ac:spMkLst>
        </pc:spChg>
      </pc:sldChg>
      <pc:sldChg chg="delSp add mod">
        <pc:chgData name="Cristian Chilipirea" userId="34ab170da5908fc4" providerId="LiveId" clId="{9A523BFC-A3FC-4AAA-9285-DCA7DCC84041}" dt="2022-03-01T07:29:46.038" v="20" actId="478"/>
        <pc:sldMkLst>
          <pc:docMk/>
          <pc:sldMk cId="710819564" sldId="532"/>
        </pc:sldMkLst>
        <pc:spChg chg="del">
          <ac:chgData name="Cristian Chilipirea" userId="34ab170da5908fc4" providerId="LiveId" clId="{9A523BFC-A3FC-4AAA-9285-DCA7DCC84041}" dt="2022-03-01T07:29:46.038" v="20" actId="478"/>
          <ac:spMkLst>
            <pc:docMk/>
            <pc:sldMk cId="710819564" sldId="532"/>
            <ac:spMk id="3" creationId="{4C0E0E2A-4E99-4E3E-B5DC-52A12599E38B}"/>
          </ac:spMkLst>
        </pc:spChg>
      </pc:sldChg>
      <pc:sldChg chg="delSp add mod">
        <pc:chgData name="Cristian Chilipirea" userId="34ab170da5908fc4" providerId="LiveId" clId="{9A523BFC-A3FC-4AAA-9285-DCA7DCC84041}" dt="2022-03-01T07:29:42.290" v="19" actId="478"/>
        <pc:sldMkLst>
          <pc:docMk/>
          <pc:sldMk cId="416761005" sldId="533"/>
        </pc:sldMkLst>
        <pc:spChg chg="del">
          <ac:chgData name="Cristian Chilipirea" userId="34ab170da5908fc4" providerId="LiveId" clId="{9A523BFC-A3FC-4AAA-9285-DCA7DCC84041}" dt="2022-03-01T07:29:42.290" v="19" actId="478"/>
          <ac:spMkLst>
            <pc:docMk/>
            <pc:sldMk cId="416761005" sldId="533"/>
            <ac:spMk id="3" creationId="{29238952-B271-434C-90D6-8358C87DE91A}"/>
          </ac:spMkLst>
        </pc:spChg>
      </pc:sldChg>
      <pc:sldChg chg="delSp modSp add mod">
        <pc:chgData name="Cristian Chilipirea" userId="34ab170da5908fc4" providerId="LiveId" clId="{9A523BFC-A3FC-4AAA-9285-DCA7DCC84041}" dt="2022-03-01T07:29:53.800" v="22" actId="207"/>
        <pc:sldMkLst>
          <pc:docMk/>
          <pc:sldMk cId="2938461577" sldId="534"/>
        </pc:sldMkLst>
        <pc:spChg chg="del">
          <ac:chgData name="Cristian Chilipirea" userId="34ab170da5908fc4" providerId="LiveId" clId="{9A523BFC-A3FC-4AAA-9285-DCA7DCC84041}" dt="2022-03-01T07:29:48.949" v="21" actId="478"/>
          <ac:spMkLst>
            <pc:docMk/>
            <pc:sldMk cId="2938461577" sldId="534"/>
            <ac:spMk id="5" creationId="{733ECB33-9D2B-40DA-BFAD-28B60BC4EFB9}"/>
          </ac:spMkLst>
        </pc:spChg>
        <pc:graphicFrameChg chg="modGraphic">
          <ac:chgData name="Cristian Chilipirea" userId="34ab170da5908fc4" providerId="LiveId" clId="{9A523BFC-A3FC-4AAA-9285-DCA7DCC84041}" dt="2022-03-01T07:29:53.800" v="22" actId="207"/>
          <ac:graphicFrameMkLst>
            <pc:docMk/>
            <pc:sldMk cId="2938461577" sldId="534"/>
            <ac:graphicFrameMk id="3" creationId="{96C21394-0209-4EAC-AD72-89F61C4558EE}"/>
          </ac:graphicFrameMkLst>
        </pc:graphicFrameChg>
      </pc:sldChg>
      <pc:sldChg chg="delSp add mod">
        <pc:chgData name="Cristian Chilipirea" userId="34ab170da5908fc4" providerId="LiveId" clId="{9A523BFC-A3FC-4AAA-9285-DCA7DCC84041}" dt="2022-03-01T07:39:21.421" v="189" actId="478"/>
        <pc:sldMkLst>
          <pc:docMk/>
          <pc:sldMk cId="393858642" sldId="535"/>
        </pc:sldMkLst>
        <pc:spChg chg="del">
          <ac:chgData name="Cristian Chilipirea" userId="34ab170da5908fc4" providerId="LiveId" clId="{9A523BFC-A3FC-4AAA-9285-DCA7DCC84041}" dt="2022-03-01T07:39:21.421" v="189" actId="478"/>
          <ac:spMkLst>
            <pc:docMk/>
            <pc:sldMk cId="393858642" sldId="535"/>
            <ac:spMk id="3" creationId="{599BB901-9EF0-4735-85AD-92813110DF60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026389150" sldId="536"/>
        </pc:sldMkLst>
      </pc:sldChg>
      <pc:sldChg chg="delSp add mod">
        <pc:chgData name="Cristian Chilipirea" userId="34ab170da5908fc4" providerId="LiveId" clId="{9A523BFC-A3FC-4AAA-9285-DCA7DCC84041}" dt="2022-03-01T07:36:46.718" v="141" actId="478"/>
        <pc:sldMkLst>
          <pc:docMk/>
          <pc:sldMk cId="2466546431" sldId="537"/>
        </pc:sldMkLst>
        <pc:spChg chg="del">
          <ac:chgData name="Cristian Chilipirea" userId="34ab170da5908fc4" providerId="LiveId" clId="{9A523BFC-A3FC-4AAA-9285-DCA7DCC84041}" dt="2022-03-01T07:36:46.718" v="141" actId="478"/>
          <ac:spMkLst>
            <pc:docMk/>
            <pc:sldMk cId="2466546431" sldId="537"/>
            <ac:spMk id="6" creationId="{17061086-DEF4-4A54-84E9-E47209954DBD}"/>
          </ac:spMkLst>
        </pc:spChg>
      </pc:sldChg>
      <pc:sldChg chg="delSp add mod">
        <pc:chgData name="Cristian Chilipirea" userId="34ab170da5908fc4" providerId="LiveId" clId="{9A523BFC-A3FC-4AAA-9285-DCA7DCC84041}" dt="2022-03-01T07:36:26.943" v="136" actId="478"/>
        <pc:sldMkLst>
          <pc:docMk/>
          <pc:sldMk cId="2691796244" sldId="538"/>
        </pc:sldMkLst>
        <pc:spChg chg="del">
          <ac:chgData name="Cristian Chilipirea" userId="34ab170da5908fc4" providerId="LiveId" clId="{9A523BFC-A3FC-4AAA-9285-DCA7DCC84041}" dt="2022-03-01T07:36:26.943" v="136" actId="478"/>
          <ac:spMkLst>
            <pc:docMk/>
            <pc:sldMk cId="2691796244" sldId="538"/>
            <ac:spMk id="4" creationId="{5D101426-737B-4082-9A46-AF16AEF85AB4}"/>
          </ac:spMkLst>
        </pc:spChg>
      </pc:sldChg>
      <pc:sldChg chg="delSp modSp add mod">
        <pc:chgData name="Cristian Chilipirea" userId="34ab170da5908fc4" providerId="LiveId" clId="{9A523BFC-A3FC-4AAA-9285-DCA7DCC84041}" dt="2022-03-01T07:30:03.706" v="25" actId="14734"/>
        <pc:sldMkLst>
          <pc:docMk/>
          <pc:sldMk cId="1821723735" sldId="539"/>
        </pc:sldMkLst>
        <pc:spChg chg="del">
          <ac:chgData name="Cristian Chilipirea" userId="34ab170da5908fc4" providerId="LiveId" clId="{9A523BFC-A3FC-4AAA-9285-DCA7DCC84041}" dt="2022-03-01T07:29:59.347" v="24" actId="478"/>
          <ac:spMkLst>
            <pc:docMk/>
            <pc:sldMk cId="1821723735" sldId="539"/>
            <ac:spMk id="5" creationId="{A3CA07AC-F599-4279-A2E9-933547FE8605}"/>
          </ac:spMkLst>
        </pc:spChg>
        <pc:graphicFrameChg chg="modGraphic">
          <ac:chgData name="Cristian Chilipirea" userId="34ab170da5908fc4" providerId="LiveId" clId="{9A523BFC-A3FC-4AAA-9285-DCA7DCC84041}" dt="2022-03-01T07:30:03.706" v="25" actId="14734"/>
          <ac:graphicFrameMkLst>
            <pc:docMk/>
            <pc:sldMk cId="1821723735" sldId="539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21.346" v="31" actId="1076"/>
        <pc:sldMkLst>
          <pc:docMk/>
          <pc:sldMk cId="3533970201" sldId="540"/>
        </pc:sldMkLst>
        <pc:spChg chg="del">
          <ac:chgData name="Cristian Chilipirea" userId="34ab170da5908fc4" providerId="LiveId" clId="{9A523BFC-A3FC-4AAA-9285-DCA7DCC84041}" dt="2022-03-01T07:30:10.982" v="27" actId="478"/>
          <ac:spMkLst>
            <pc:docMk/>
            <pc:sldMk cId="3533970201" sldId="540"/>
            <ac:spMk id="5" creationId="{E748BB17-DA6A-4CC5-BC58-FD37FDD976D2}"/>
          </ac:spMkLst>
        </pc:spChg>
        <pc:graphicFrameChg chg="mod modGraphic">
          <ac:chgData name="Cristian Chilipirea" userId="34ab170da5908fc4" providerId="LiveId" clId="{9A523BFC-A3FC-4AAA-9285-DCA7DCC84041}" dt="2022-03-01T07:30:21.346" v="31" actId="1076"/>
          <ac:graphicFrameMkLst>
            <pc:docMk/>
            <pc:sldMk cId="3533970201" sldId="540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36.502" v="36" actId="1076"/>
        <pc:sldMkLst>
          <pc:docMk/>
          <pc:sldMk cId="4226386653" sldId="541"/>
        </pc:sldMkLst>
        <pc:spChg chg="del">
          <ac:chgData name="Cristian Chilipirea" userId="34ab170da5908fc4" providerId="LiveId" clId="{9A523BFC-A3FC-4AAA-9285-DCA7DCC84041}" dt="2022-03-01T07:30:27.275" v="33" actId="478"/>
          <ac:spMkLst>
            <pc:docMk/>
            <pc:sldMk cId="4226386653" sldId="541"/>
            <ac:spMk id="5" creationId="{F8DA5B22-AB49-428A-A3F0-673768352D6B}"/>
          </ac:spMkLst>
        </pc:spChg>
        <pc:graphicFrameChg chg="mod modGraphic">
          <ac:chgData name="Cristian Chilipirea" userId="34ab170da5908fc4" providerId="LiveId" clId="{9A523BFC-A3FC-4AAA-9285-DCA7DCC84041}" dt="2022-03-01T07:30:36.502" v="36" actId="1076"/>
          <ac:graphicFrameMkLst>
            <pc:docMk/>
            <pc:sldMk cId="4226386653" sldId="541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0:52.866" v="41" actId="1076"/>
        <pc:sldMkLst>
          <pc:docMk/>
          <pc:sldMk cId="1525378135" sldId="542"/>
        </pc:sldMkLst>
        <pc:spChg chg="del">
          <ac:chgData name="Cristian Chilipirea" userId="34ab170da5908fc4" providerId="LiveId" clId="{9A523BFC-A3FC-4AAA-9285-DCA7DCC84041}" dt="2022-03-01T07:30:42.859" v="38" actId="478"/>
          <ac:spMkLst>
            <pc:docMk/>
            <pc:sldMk cId="1525378135" sldId="542"/>
            <ac:spMk id="5" creationId="{9103F0BD-DBB9-4F95-A4E4-83033D2C59C0}"/>
          </ac:spMkLst>
        </pc:spChg>
        <pc:graphicFrameChg chg="mod modGraphic">
          <ac:chgData name="Cristian Chilipirea" userId="34ab170da5908fc4" providerId="LiveId" clId="{9A523BFC-A3FC-4AAA-9285-DCA7DCC84041}" dt="2022-03-01T07:30:52.866" v="41" actId="1076"/>
          <ac:graphicFrameMkLst>
            <pc:docMk/>
            <pc:sldMk cId="1525378135" sldId="542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07.313" v="48" actId="1076"/>
        <pc:sldMkLst>
          <pc:docMk/>
          <pc:sldMk cId="1061210702" sldId="543"/>
        </pc:sldMkLst>
        <pc:spChg chg="del">
          <ac:chgData name="Cristian Chilipirea" userId="34ab170da5908fc4" providerId="LiveId" clId="{9A523BFC-A3FC-4AAA-9285-DCA7DCC84041}" dt="2022-03-01T07:31:00.543" v="45" actId="478"/>
          <ac:spMkLst>
            <pc:docMk/>
            <pc:sldMk cId="1061210702" sldId="543"/>
            <ac:spMk id="5" creationId="{DFBAC16B-DF95-4D68-87EF-726AF882922A}"/>
          </ac:spMkLst>
        </pc:spChg>
        <pc:graphicFrameChg chg="mod modGraphic">
          <ac:chgData name="Cristian Chilipirea" userId="34ab170da5908fc4" providerId="LiveId" clId="{9A523BFC-A3FC-4AAA-9285-DCA7DCC84041}" dt="2022-03-01T07:31:07.313" v="48" actId="1076"/>
          <ac:graphicFrameMkLst>
            <pc:docMk/>
            <pc:sldMk cId="1061210702" sldId="543"/>
            <ac:graphicFrameMk id="3" creationId="{96C21394-0209-4EAC-AD72-89F61C4558EE}"/>
          </ac:graphicFrameMkLst>
        </pc:graphicFrameChg>
      </pc:sldChg>
      <pc:sldChg chg="delSp modSp add mod">
        <pc:chgData name="Cristian Chilipirea" userId="34ab170da5908fc4" providerId="LiveId" clId="{9A523BFC-A3FC-4AAA-9285-DCA7DCC84041}" dt="2022-03-01T07:31:23.692" v="53" actId="207"/>
        <pc:sldMkLst>
          <pc:docMk/>
          <pc:sldMk cId="4035483732" sldId="544"/>
        </pc:sldMkLst>
        <pc:spChg chg="del">
          <ac:chgData name="Cristian Chilipirea" userId="34ab170da5908fc4" providerId="LiveId" clId="{9A523BFC-A3FC-4AAA-9285-DCA7DCC84041}" dt="2022-03-01T07:31:19.799" v="52" actId="478"/>
          <ac:spMkLst>
            <pc:docMk/>
            <pc:sldMk cId="4035483732" sldId="544"/>
            <ac:spMk id="3" creationId="{B809102A-3EA3-47D8-9BF4-115EBB4DD64E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23.692" v="53" actId="207"/>
          <ac:spMkLst>
            <pc:docMk/>
            <pc:sldMk cId="4035483732" sldId="54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23.692" v="53" actId="207"/>
          <ac:picMkLst>
            <pc:docMk/>
            <pc:sldMk cId="4035483732" sldId="544"/>
            <ac:picMk id="24" creationId="{36A768B8-AAB9-4EAC-8673-A66A977029A8}"/>
          </ac:picMkLst>
        </pc:picChg>
      </pc:sldChg>
      <pc:sldChg chg="delSp add mod">
        <pc:chgData name="Cristian Chilipirea" userId="34ab170da5908fc4" providerId="LiveId" clId="{9A523BFC-A3FC-4AAA-9285-DCA7DCC84041}" dt="2022-03-01T07:33:17.691" v="89" actId="478"/>
        <pc:sldMkLst>
          <pc:docMk/>
          <pc:sldMk cId="1238387924" sldId="545"/>
        </pc:sldMkLst>
        <pc:spChg chg="del">
          <ac:chgData name="Cristian Chilipirea" userId="34ab170da5908fc4" providerId="LiveId" clId="{9A523BFC-A3FC-4AAA-9285-DCA7DCC84041}" dt="2022-03-01T07:33:17.691" v="89" actId="478"/>
          <ac:spMkLst>
            <pc:docMk/>
            <pc:sldMk cId="1238387924" sldId="545"/>
            <ac:spMk id="5" creationId="{8A464B68-B1C8-4050-BB83-5A32CB3C0961}"/>
          </ac:spMkLst>
        </pc:spChg>
      </pc:sldChg>
      <pc:sldChg chg="delSp modSp add mod">
        <pc:chgData name="Cristian Chilipirea" userId="34ab170da5908fc4" providerId="LiveId" clId="{9A523BFC-A3FC-4AAA-9285-DCA7DCC84041}" dt="2022-03-01T07:31:30.870" v="55" actId="207"/>
        <pc:sldMkLst>
          <pc:docMk/>
          <pc:sldMk cId="468209978" sldId="546"/>
        </pc:sldMkLst>
        <pc:spChg chg="del">
          <ac:chgData name="Cristian Chilipirea" userId="34ab170da5908fc4" providerId="LiveId" clId="{9A523BFC-A3FC-4AAA-9285-DCA7DCC84041}" dt="2022-03-01T07:31:28.239" v="54" actId="478"/>
          <ac:spMkLst>
            <pc:docMk/>
            <pc:sldMk cId="468209978" sldId="546"/>
            <ac:spMk id="3" creationId="{A65F0363-2151-4B70-A64D-592DA4FA17E9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0.870" v="55" actId="207"/>
          <ac:spMkLst>
            <pc:docMk/>
            <pc:sldMk cId="468209978" sldId="54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30.870" v="55" actId="207"/>
          <ac:picMkLst>
            <pc:docMk/>
            <pc:sldMk cId="468209978" sldId="54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1:39.626" v="57" actId="207"/>
        <pc:sldMkLst>
          <pc:docMk/>
          <pc:sldMk cId="2306245640" sldId="547"/>
        </pc:sldMkLst>
        <pc:spChg chg="del">
          <ac:chgData name="Cristian Chilipirea" userId="34ab170da5908fc4" providerId="LiveId" clId="{9A523BFC-A3FC-4AAA-9285-DCA7DCC84041}" dt="2022-03-01T07:31:36.799" v="56" actId="478"/>
          <ac:spMkLst>
            <pc:docMk/>
            <pc:sldMk cId="2306245640" sldId="547"/>
            <ac:spMk id="3" creationId="{73FD6A76-121C-4650-BA47-0535CFC8B3E0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39.626" v="57" actId="207"/>
          <ac:spMkLst>
            <pc:docMk/>
            <pc:sldMk cId="2306245640" sldId="54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39.626" v="57" actId="207"/>
          <ac:picMkLst>
            <pc:docMk/>
            <pc:sldMk cId="2306245640" sldId="547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1:46.495" v="59" actId="207"/>
        <pc:sldMkLst>
          <pc:docMk/>
          <pc:sldMk cId="1102877673" sldId="548"/>
        </pc:sldMkLst>
        <pc:spChg chg="del">
          <ac:chgData name="Cristian Chilipirea" userId="34ab170da5908fc4" providerId="LiveId" clId="{9A523BFC-A3FC-4AAA-9285-DCA7DCC84041}" dt="2022-03-01T07:31:43.975" v="58" actId="478"/>
          <ac:spMkLst>
            <pc:docMk/>
            <pc:sldMk cId="1102877673" sldId="548"/>
            <ac:spMk id="3" creationId="{40DF25E9-C846-4E83-BA6C-E91C68CC380A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46.495" v="59" actId="207"/>
          <ac:spMkLst>
            <pc:docMk/>
            <pc:sldMk cId="1102877673" sldId="54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18" creationId="{C99D4DB4-80CD-4A74-891C-BCB843554473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1:46.495" v="59" actId="207"/>
          <ac:picMkLst>
            <pc:docMk/>
            <pc:sldMk cId="1102877673" sldId="548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46.495" v="59" actId="207"/>
          <ac:cxnSpMkLst>
            <pc:docMk/>
            <pc:sldMk cId="1102877673" sldId="548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1.210" v="61" actId="207"/>
        <pc:sldMkLst>
          <pc:docMk/>
          <pc:sldMk cId="2454139598" sldId="549"/>
        </pc:sldMkLst>
        <pc:spChg chg="del">
          <ac:chgData name="Cristian Chilipirea" userId="34ab170da5908fc4" providerId="LiveId" clId="{9A523BFC-A3FC-4AAA-9285-DCA7DCC84041}" dt="2022-03-01T07:31:48.827" v="60" actId="478"/>
          <ac:spMkLst>
            <pc:docMk/>
            <pc:sldMk cId="2454139598" sldId="549"/>
            <ac:spMk id="3" creationId="{FFD3B400-518A-471D-8775-4766C5ADA573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1.210" v="61" actId="207"/>
          <ac:spMkLst>
            <pc:docMk/>
            <pc:sldMk cId="2454139598" sldId="54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1:51.210" v="61" actId="207"/>
          <ac:picMkLst>
            <pc:docMk/>
            <pc:sldMk cId="2454139598" sldId="549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1.210" v="61" actId="207"/>
          <ac:cxnSpMkLst>
            <pc:docMk/>
            <pc:sldMk cId="2454139598" sldId="549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1:57.808" v="63" actId="207"/>
        <pc:sldMkLst>
          <pc:docMk/>
          <pc:sldMk cId="3488282916" sldId="550"/>
        </pc:sldMkLst>
        <pc:spChg chg="del">
          <ac:chgData name="Cristian Chilipirea" userId="34ab170da5908fc4" providerId="LiveId" clId="{9A523BFC-A3FC-4AAA-9285-DCA7DCC84041}" dt="2022-03-01T07:31:55.275" v="62" actId="478"/>
          <ac:spMkLst>
            <pc:docMk/>
            <pc:sldMk cId="3488282916" sldId="550"/>
            <ac:spMk id="3" creationId="{01FAFEA6-14EC-4FAD-BB4D-E7D5F867E861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1:57.808" v="63" actId="207"/>
          <ac:spMkLst>
            <pc:docMk/>
            <pc:sldMk cId="3488282916" sldId="55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1:57.808" v="63" actId="207"/>
          <ac:picMkLst>
            <pc:docMk/>
            <pc:sldMk cId="3488282916" sldId="550"/>
            <ac:picMk id="14" creationId="{71C5725D-AD15-4248-96A4-37C40D815DFB}"/>
          </ac:picMkLst>
        </pc:pic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1:57.808" v="63" actId="207"/>
          <ac:cxnSpMkLst>
            <pc:docMk/>
            <pc:sldMk cId="3488282916" sldId="550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03.808" v="65" actId="207"/>
        <pc:sldMkLst>
          <pc:docMk/>
          <pc:sldMk cId="4171526216" sldId="551"/>
        </pc:sldMkLst>
        <pc:spChg chg="del">
          <ac:chgData name="Cristian Chilipirea" userId="34ab170da5908fc4" providerId="LiveId" clId="{9A523BFC-A3FC-4AAA-9285-DCA7DCC84041}" dt="2022-03-01T07:32:01.099" v="64" actId="478"/>
          <ac:spMkLst>
            <pc:docMk/>
            <pc:sldMk cId="4171526216" sldId="551"/>
            <ac:spMk id="3" creationId="{4635D3C9-5FBA-4E38-8B42-A6218709C464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03.808" v="65" actId="207"/>
          <ac:spMkLst>
            <pc:docMk/>
            <pc:sldMk cId="4171526216" sldId="55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03.808" v="65" actId="207"/>
          <ac:picMkLst>
            <pc:docMk/>
            <pc:sldMk cId="4171526216" sldId="551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03.808" v="65" actId="207"/>
          <ac:cxnSpMkLst>
            <pc:docMk/>
            <pc:sldMk cId="4171526216" sldId="551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0.260" v="67" actId="207"/>
        <pc:sldMkLst>
          <pc:docMk/>
          <pc:sldMk cId="1682160295" sldId="552"/>
        </pc:sldMkLst>
        <pc:spChg chg="del">
          <ac:chgData name="Cristian Chilipirea" userId="34ab170da5908fc4" providerId="LiveId" clId="{9A523BFC-A3FC-4AAA-9285-DCA7DCC84041}" dt="2022-03-01T07:32:07.771" v="66" actId="478"/>
          <ac:spMkLst>
            <pc:docMk/>
            <pc:sldMk cId="1682160295" sldId="552"/>
            <ac:spMk id="3" creationId="{DFA0142A-812D-43FF-B56E-C08E5A936BDE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0.260" v="67" actId="207"/>
          <ac:spMkLst>
            <pc:docMk/>
            <pc:sldMk cId="1682160295" sldId="55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0.260" v="67" actId="207"/>
          <ac:picMkLst>
            <pc:docMk/>
            <pc:sldMk cId="1682160295" sldId="552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0.260" v="67" actId="207"/>
          <ac:cxnSpMkLst>
            <pc:docMk/>
            <pc:sldMk cId="1682160295" sldId="552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14.960" v="69" actId="207"/>
        <pc:sldMkLst>
          <pc:docMk/>
          <pc:sldMk cId="3626479559" sldId="553"/>
        </pc:sldMkLst>
        <pc:spChg chg="del">
          <ac:chgData name="Cristian Chilipirea" userId="34ab170da5908fc4" providerId="LiveId" clId="{9A523BFC-A3FC-4AAA-9285-DCA7DCC84041}" dt="2022-03-01T07:32:12.540" v="68" actId="478"/>
          <ac:spMkLst>
            <pc:docMk/>
            <pc:sldMk cId="3626479559" sldId="553"/>
            <ac:spMk id="3" creationId="{3B705977-149D-46C4-B5D6-513EAFF1A31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4.960" v="69" actId="207"/>
          <ac:spMkLst>
            <pc:docMk/>
            <pc:sldMk cId="3626479559" sldId="55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4.960" v="69" actId="207"/>
          <ac:picMkLst>
            <pc:docMk/>
            <pc:sldMk cId="3626479559" sldId="553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4.960" v="69" actId="207"/>
          <ac:cxnSpMkLst>
            <pc:docMk/>
            <pc:sldMk cId="3626479559" sldId="553"/>
            <ac:cxnSpMk id="25" creationId="{649D6316-34D8-4492-BCC3-11A7DD18A930}"/>
          </ac:cxnSpMkLst>
        </pc:cxnChg>
      </pc:sldChg>
      <pc:sldChg chg="modSp add">
        <pc:chgData name="Cristian Chilipirea" userId="34ab170da5908fc4" providerId="LiveId" clId="{9A523BFC-A3FC-4AAA-9285-DCA7DCC84041}" dt="2022-03-01T07:32:18.393" v="70" actId="207"/>
        <pc:sldMkLst>
          <pc:docMk/>
          <pc:sldMk cId="990556055" sldId="554"/>
        </pc:sldMkLst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7" creationId="{36FA5EDD-10BE-4B97-979B-FD1051EF7DF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19" creationId="{3659BA70-DC54-4953-89B9-747ACDF48A06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2" creationId="{B09DB756-EC9F-4D14-B970-B276DE031477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3" creationId="{8D615AAF-19E2-4B4E-9BB1-7748B85844B8}"/>
          </ac:spMkLst>
        </pc:spChg>
        <pc:spChg chg="mod">
          <ac:chgData name="Cristian Chilipirea" userId="34ab170da5908fc4" providerId="LiveId" clId="{9A523BFC-A3FC-4AAA-9285-DCA7DCC84041}" dt="2022-03-01T07:32:18.393" v="70" actId="207"/>
          <ac:spMkLst>
            <pc:docMk/>
            <pc:sldMk cId="990556055" sldId="554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18" creationId="{718939CE-7272-4AF2-B0C9-8E8EC55B7FAC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18.393" v="70" actId="207"/>
          <ac:picMkLst>
            <pc:docMk/>
            <pc:sldMk cId="990556055" sldId="554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18.393" v="70" actId="207"/>
          <ac:cxnSpMkLst>
            <pc:docMk/>
            <pc:sldMk cId="990556055" sldId="554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5.172" v="72" actId="207"/>
        <pc:sldMkLst>
          <pc:docMk/>
          <pc:sldMk cId="1599865308" sldId="555"/>
        </pc:sldMkLst>
        <pc:spChg chg="del">
          <ac:chgData name="Cristian Chilipirea" userId="34ab170da5908fc4" providerId="LiveId" clId="{9A523BFC-A3FC-4AAA-9285-DCA7DCC84041}" dt="2022-03-01T07:32:22.583" v="71" actId="478"/>
          <ac:spMkLst>
            <pc:docMk/>
            <pc:sldMk cId="1599865308" sldId="555"/>
            <ac:spMk id="3" creationId="{9CBF77CE-1727-474B-B81D-D6CEA201D685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5.172" v="72" actId="207"/>
          <ac:spMkLst>
            <pc:docMk/>
            <pc:sldMk cId="1599865308" sldId="555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8" creationId="{BE79A5CB-10F8-4EF3-9449-2829EBA53A0C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0" creationId="{9C8826A9-380D-483D-AA10-BBB45A165B04}"/>
          </ac:picMkLst>
        </pc:picChg>
        <pc:picChg chg="mod">
          <ac:chgData name="Cristian Chilipirea" userId="34ab170da5908fc4" providerId="LiveId" clId="{9A523BFC-A3FC-4AAA-9285-DCA7DCC84041}" dt="2022-03-01T07:32:25.172" v="72" actId="207"/>
          <ac:picMkLst>
            <pc:docMk/>
            <pc:sldMk cId="1599865308" sldId="555"/>
            <ac:picMk id="24" creationId="{36A768B8-AAB9-4EAC-8673-A66A977029A8}"/>
          </ac:picMkLst>
        </pc:pic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0" creationId="{E9E78021-E94B-46F9-92F2-20D40A6B7A45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15" creationId="{4875BED0-A40D-421F-BAF0-21343DA1B2EC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1" creationId="{A4E0A812-1351-458B-940F-056C75D034EB}"/>
          </ac:cxnSpMkLst>
        </pc:cxnChg>
        <pc:cxnChg chg="mod">
          <ac:chgData name="Cristian Chilipirea" userId="34ab170da5908fc4" providerId="LiveId" clId="{9A523BFC-A3FC-4AAA-9285-DCA7DCC84041}" dt="2022-03-01T07:32:25.172" v="72" actId="207"/>
          <ac:cxnSpMkLst>
            <pc:docMk/>
            <pc:sldMk cId="1599865308" sldId="555"/>
            <ac:cxnSpMk id="25" creationId="{649D6316-34D8-4492-BCC3-11A7DD18A930}"/>
          </ac:cxnSpMkLst>
        </pc:cxnChg>
      </pc:sldChg>
      <pc:sldChg chg="delSp modSp add mod">
        <pc:chgData name="Cristian Chilipirea" userId="34ab170da5908fc4" providerId="LiveId" clId="{9A523BFC-A3FC-4AAA-9285-DCA7DCC84041}" dt="2022-03-01T07:32:29.975" v="74" actId="478"/>
        <pc:sldMkLst>
          <pc:docMk/>
          <pc:sldMk cId="398613324" sldId="556"/>
        </pc:sldMkLst>
        <pc:spChg chg="del">
          <ac:chgData name="Cristian Chilipirea" userId="34ab170da5908fc4" providerId="LiveId" clId="{9A523BFC-A3FC-4AAA-9285-DCA7DCC84041}" dt="2022-03-01T07:32:29.975" v="74" actId="478"/>
          <ac:spMkLst>
            <pc:docMk/>
            <pc:sldMk cId="398613324" sldId="556"/>
            <ac:spMk id="3" creationId="{9FC8D60E-A8C8-4750-9AEA-86B320DE351B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29.050" v="73" actId="207"/>
          <ac:spMkLst>
            <pc:docMk/>
            <pc:sldMk cId="398613324" sldId="556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29.050" v="73" actId="207"/>
          <ac:picMkLst>
            <pc:docMk/>
            <pc:sldMk cId="398613324" sldId="556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36.749" v="76" actId="207"/>
        <pc:sldMkLst>
          <pc:docMk/>
          <pc:sldMk cId="2067778019" sldId="557"/>
        </pc:sldMkLst>
        <pc:spChg chg="del">
          <ac:chgData name="Cristian Chilipirea" userId="34ab170da5908fc4" providerId="LiveId" clId="{9A523BFC-A3FC-4AAA-9285-DCA7DCC84041}" dt="2022-03-01T07:32:34.315" v="75" actId="478"/>
          <ac:spMkLst>
            <pc:docMk/>
            <pc:sldMk cId="2067778019" sldId="557"/>
            <ac:spMk id="3" creationId="{84DF6275-B98F-4246-A410-5B98CD9D8FF2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36.749" v="76" actId="207"/>
          <ac:spMkLst>
            <pc:docMk/>
            <pc:sldMk cId="2067778019" sldId="557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36.749" v="76" actId="207"/>
          <ac:picMkLst>
            <pc:docMk/>
            <pc:sldMk cId="2067778019" sldId="557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43.811" v="78" actId="207"/>
        <pc:sldMkLst>
          <pc:docMk/>
          <pc:sldMk cId="3391409670" sldId="558"/>
        </pc:sldMkLst>
        <pc:spChg chg="del">
          <ac:chgData name="Cristian Chilipirea" userId="34ab170da5908fc4" providerId="LiveId" clId="{9A523BFC-A3FC-4AAA-9285-DCA7DCC84041}" dt="2022-03-01T07:32:41.371" v="77" actId="478"/>
          <ac:spMkLst>
            <pc:docMk/>
            <pc:sldMk cId="3391409670" sldId="558"/>
            <ac:spMk id="3" creationId="{3C48561D-01B2-45CE-AA83-C3BABA75E122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43.811" v="78" actId="207"/>
          <ac:spMkLst>
            <pc:docMk/>
            <pc:sldMk cId="3391409670" sldId="558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4" creationId="{36A768B8-AAB9-4EAC-8673-A66A977029A8}"/>
          </ac:picMkLst>
        </pc:picChg>
        <pc:picChg chg="mod">
          <ac:chgData name="Cristian Chilipirea" userId="34ab170da5908fc4" providerId="LiveId" clId="{9A523BFC-A3FC-4AAA-9285-DCA7DCC84041}" dt="2022-03-01T07:32:43.811" v="78" actId="207"/>
          <ac:picMkLst>
            <pc:docMk/>
            <pc:sldMk cId="3391409670" sldId="558"/>
            <ac:picMk id="29" creationId="{18F6E863-C15C-4740-8FCF-3D09857D10B4}"/>
          </ac:picMkLst>
        </pc:picChg>
      </pc:sldChg>
      <pc:sldChg chg="delSp modSp add mod">
        <pc:chgData name="Cristian Chilipirea" userId="34ab170da5908fc4" providerId="LiveId" clId="{9A523BFC-A3FC-4AAA-9285-DCA7DCC84041}" dt="2022-03-01T07:32:50.199" v="80" actId="207"/>
        <pc:sldMkLst>
          <pc:docMk/>
          <pc:sldMk cId="3899355960" sldId="559"/>
        </pc:sldMkLst>
        <pc:spChg chg="del">
          <ac:chgData name="Cristian Chilipirea" userId="34ab170da5908fc4" providerId="LiveId" clId="{9A523BFC-A3FC-4AAA-9285-DCA7DCC84041}" dt="2022-03-01T07:32:47.462" v="79" actId="478"/>
          <ac:spMkLst>
            <pc:docMk/>
            <pc:sldMk cId="3899355960" sldId="559"/>
            <ac:spMk id="3" creationId="{D3E6DD0C-C4DC-4085-82C7-35C39C654FE3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0.199" v="80" actId="207"/>
          <ac:spMkLst>
            <pc:docMk/>
            <pc:sldMk cId="3899355960" sldId="559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0.199" v="80" actId="207"/>
          <ac:picMkLst>
            <pc:docMk/>
            <pc:sldMk cId="3899355960" sldId="559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2:56.671" v="82" actId="207"/>
        <pc:sldMkLst>
          <pc:docMk/>
          <pc:sldMk cId="2586276678" sldId="560"/>
        </pc:sldMkLst>
        <pc:spChg chg="del">
          <ac:chgData name="Cristian Chilipirea" userId="34ab170da5908fc4" providerId="LiveId" clId="{9A523BFC-A3FC-4AAA-9285-DCA7DCC84041}" dt="2022-03-01T07:32:54.043" v="81" actId="478"/>
          <ac:spMkLst>
            <pc:docMk/>
            <pc:sldMk cId="2586276678" sldId="560"/>
            <ac:spMk id="3" creationId="{D9688B89-111C-4548-A142-3F82B753083D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2:56.671" v="82" actId="207"/>
          <ac:spMkLst>
            <pc:docMk/>
            <pc:sldMk cId="2586276678" sldId="560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2:56.671" v="82" actId="207"/>
          <ac:picMkLst>
            <pc:docMk/>
            <pc:sldMk cId="2586276678" sldId="560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01.704" v="84" actId="207"/>
        <pc:sldMkLst>
          <pc:docMk/>
          <pc:sldMk cId="2271612056" sldId="561"/>
        </pc:sldMkLst>
        <pc:spChg chg="del">
          <ac:chgData name="Cristian Chilipirea" userId="34ab170da5908fc4" providerId="LiveId" clId="{9A523BFC-A3FC-4AAA-9285-DCA7DCC84041}" dt="2022-03-01T07:32:59.611" v="83" actId="478"/>
          <ac:spMkLst>
            <pc:docMk/>
            <pc:sldMk cId="2271612056" sldId="561"/>
            <ac:spMk id="3" creationId="{1F56A1E9-D6B8-49B8-A8DC-40FD4190CF35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1.704" v="84" actId="207"/>
          <ac:spMkLst>
            <pc:docMk/>
            <pc:sldMk cId="2271612056" sldId="561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1.704" v="84" actId="207"/>
          <ac:picMkLst>
            <pc:docMk/>
            <pc:sldMk cId="2271612056" sldId="561"/>
            <ac:picMk id="14" creationId="{71C5725D-AD15-4248-96A4-37C40D815DFB}"/>
          </ac:picMkLst>
        </pc:picChg>
      </pc:sldChg>
      <pc:sldChg chg="delSp modSp add mod">
        <pc:chgData name="Cristian Chilipirea" userId="34ab170da5908fc4" providerId="LiveId" clId="{9A523BFC-A3FC-4AAA-9285-DCA7DCC84041}" dt="2022-03-01T07:33:07.274" v="86" actId="207"/>
        <pc:sldMkLst>
          <pc:docMk/>
          <pc:sldMk cId="930919804" sldId="562"/>
        </pc:sldMkLst>
        <pc:spChg chg="del">
          <ac:chgData name="Cristian Chilipirea" userId="34ab170da5908fc4" providerId="LiveId" clId="{9A523BFC-A3FC-4AAA-9285-DCA7DCC84041}" dt="2022-03-01T07:33:04.783" v="85" actId="478"/>
          <ac:spMkLst>
            <pc:docMk/>
            <pc:sldMk cId="930919804" sldId="562"/>
            <ac:spMk id="3" creationId="{4BEB7C77-8BB9-4D73-9F68-6A5E04BF0E0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07.274" v="86" actId="207"/>
          <ac:spMkLst>
            <pc:docMk/>
            <pc:sldMk cId="930919804" sldId="562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07.274" v="86" actId="207"/>
          <ac:picMkLst>
            <pc:docMk/>
            <pc:sldMk cId="930919804" sldId="562"/>
            <ac:picMk id="24" creationId="{36A768B8-AAB9-4EAC-8673-A66A977029A8}"/>
          </ac:picMkLst>
        </pc:picChg>
      </pc:sldChg>
      <pc:sldChg chg="delSp modSp add mod">
        <pc:chgData name="Cristian Chilipirea" userId="34ab170da5908fc4" providerId="LiveId" clId="{9A523BFC-A3FC-4AAA-9285-DCA7DCC84041}" dt="2022-03-01T07:33:13.255" v="88" actId="207"/>
        <pc:sldMkLst>
          <pc:docMk/>
          <pc:sldMk cId="2127606340" sldId="563"/>
        </pc:sldMkLst>
        <pc:spChg chg="del">
          <ac:chgData name="Cristian Chilipirea" userId="34ab170da5908fc4" providerId="LiveId" clId="{9A523BFC-A3FC-4AAA-9285-DCA7DCC84041}" dt="2022-03-01T07:33:10.823" v="87" actId="478"/>
          <ac:spMkLst>
            <pc:docMk/>
            <pc:sldMk cId="2127606340" sldId="563"/>
            <ac:spMk id="3" creationId="{C96DEA7E-F0E3-410D-AB61-01AF8E5FFD95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1" creationId="{25E40EE8-9914-4449-BF6F-4BFC655546DF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16" creationId="{34572B06-A821-4DB9-A701-2C0B37C9B566}"/>
          </ac:spMkLst>
        </pc:spChg>
        <pc:spChg chg="mod">
          <ac:chgData name="Cristian Chilipirea" userId="34ab170da5908fc4" providerId="LiveId" clId="{9A523BFC-A3FC-4AAA-9285-DCA7DCC84041}" dt="2022-03-01T07:33:13.255" v="88" actId="207"/>
          <ac:spMkLst>
            <pc:docMk/>
            <pc:sldMk cId="2127606340" sldId="563"/>
            <ac:spMk id="26" creationId="{674A8412-C515-431A-BB8F-72FADD7A7AFF}"/>
          </ac:spMkLst>
        </pc:sp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9" creationId="{6066C000-03F4-4591-B65A-452EFBC64AAE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14" creationId="{71C5725D-AD15-4248-96A4-37C40D815DFB}"/>
          </ac:picMkLst>
        </pc:picChg>
        <pc:picChg chg="mod">
          <ac:chgData name="Cristian Chilipirea" userId="34ab170da5908fc4" providerId="LiveId" clId="{9A523BFC-A3FC-4AAA-9285-DCA7DCC84041}" dt="2022-03-01T07:33:13.255" v="88" actId="207"/>
          <ac:picMkLst>
            <pc:docMk/>
            <pc:sldMk cId="2127606340" sldId="563"/>
            <ac:picMk id="24" creationId="{36A768B8-AAB9-4EAC-8673-A66A977029A8}"/>
          </ac:picMkLst>
        </pc:pic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4052013883" sldId="564"/>
        </pc:sldMkLst>
      </pc:sldChg>
      <pc:sldChg chg="delSp modSp add mod">
        <pc:chgData name="Cristian Chilipirea" userId="34ab170da5908fc4" providerId="LiveId" clId="{9A523BFC-A3FC-4AAA-9285-DCA7DCC84041}" dt="2022-03-01T07:35:25.211" v="121" actId="207"/>
        <pc:sldMkLst>
          <pc:docMk/>
          <pc:sldMk cId="3138625864" sldId="565"/>
        </pc:sldMkLst>
        <pc:spChg chg="del">
          <ac:chgData name="Cristian Chilipirea" userId="34ab170da5908fc4" providerId="LiveId" clId="{9A523BFC-A3FC-4AAA-9285-DCA7DCC84041}" dt="2022-03-01T07:35:14.456" v="119" actId="478"/>
          <ac:spMkLst>
            <pc:docMk/>
            <pc:sldMk cId="3138625864" sldId="565"/>
            <ac:spMk id="4" creationId="{F7759A70-E504-47F0-AA37-18727D225642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6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35:22.093" v="120" actId="207"/>
          <ac:spMkLst>
            <pc:docMk/>
            <pc:sldMk cId="3138625864" sldId="565"/>
            <ac:spMk id="32" creationId="{00000000-0000-0000-0000-000000000000}"/>
          </ac:spMkLst>
        </pc:spChg>
        <pc:graphicFrameChg chg="modGraphic">
          <ac:chgData name="Cristian Chilipirea" userId="34ab170da5908fc4" providerId="LiveId" clId="{9A523BFC-A3FC-4AAA-9285-DCA7DCC84041}" dt="2022-03-01T07:35:25.211" v="121" actId="207"/>
          <ac:graphicFrameMkLst>
            <pc:docMk/>
            <pc:sldMk cId="3138625864" sldId="565"/>
            <ac:graphicFrameMk id="10" creationId="{00000000-0000-0000-0000-000000000000}"/>
          </ac:graphicFrameMkLst>
        </pc:graphicFrame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35:22.093" v="120" actId="207"/>
          <ac:picMkLst>
            <pc:docMk/>
            <pc:sldMk cId="3138625864" sldId="565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2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35:22.093" v="120" actId="207"/>
          <ac:cxnSpMkLst>
            <pc:docMk/>
            <pc:sldMk cId="3138625864" sldId="565"/>
            <ac:cxnSpMk id="48" creationId="{00000000-0000-0000-0000-000000000000}"/>
          </ac:cxnSpMkLst>
        </pc:cxnChg>
      </pc:sldChg>
      <pc:sldChg chg="delSp add mod">
        <pc:chgData name="Cristian Chilipirea" userId="34ab170da5908fc4" providerId="LiveId" clId="{9A523BFC-A3FC-4AAA-9285-DCA7DCC84041}" dt="2022-03-01T07:36:03.023" v="130" actId="478"/>
        <pc:sldMkLst>
          <pc:docMk/>
          <pc:sldMk cId="789193222" sldId="566"/>
        </pc:sldMkLst>
        <pc:spChg chg="del">
          <ac:chgData name="Cristian Chilipirea" userId="34ab170da5908fc4" providerId="LiveId" clId="{9A523BFC-A3FC-4AAA-9285-DCA7DCC84041}" dt="2022-03-01T07:36:03.023" v="130" actId="478"/>
          <ac:spMkLst>
            <pc:docMk/>
            <pc:sldMk cId="789193222" sldId="566"/>
            <ac:spMk id="2" creationId="{24322940-CDEE-4800-BF41-1B8F4D5D3E16}"/>
          </ac:spMkLst>
        </pc:spChg>
      </pc:sldChg>
      <pc:sldChg chg="delSp add mod">
        <pc:chgData name="Cristian Chilipirea" userId="34ab170da5908fc4" providerId="LiveId" clId="{9A523BFC-A3FC-4AAA-9285-DCA7DCC84041}" dt="2022-03-01T07:35:59.127" v="129" actId="478"/>
        <pc:sldMkLst>
          <pc:docMk/>
          <pc:sldMk cId="2238722529" sldId="568"/>
        </pc:sldMkLst>
        <pc:spChg chg="del">
          <ac:chgData name="Cristian Chilipirea" userId="34ab170da5908fc4" providerId="LiveId" clId="{9A523BFC-A3FC-4AAA-9285-DCA7DCC84041}" dt="2022-03-01T07:35:59.127" v="129" actId="478"/>
          <ac:spMkLst>
            <pc:docMk/>
            <pc:sldMk cId="2238722529" sldId="568"/>
            <ac:spMk id="2" creationId="{B99F0621-6269-44D7-AB75-4F15A8CAEBCD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615078098" sldId="569"/>
        </pc:sldMkLst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16677767" sldId="570"/>
        </pc:sldMkLst>
      </pc:sldChg>
      <pc:sldChg chg="delSp add mod">
        <pc:chgData name="Cristian Chilipirea" userId="34ab170da5908fc4" providerId="LiveId" clId="{9A523BFC-A3FC-4AAA-9285-DCA7DCC84041}" dt="2022-03-01T07:36:52.379" v="142" actId="478"/>
        <pc:sldMkLst>
          <pc:docMk/>
          <pc:sldMk cId="5886016" sldId="571"/>
        </pc:sldMkLst>
        <pc:spChg chg="del">
          <ac:chgData name="Cristian Chilipirea" userId="34ab170da5908fc4" providerId="LiveId" clId="{9A523BFC-A3FC-4AAA-9285-DCA7DCC84041}" dt="2022-03-01T07:36:52.379" v="142" actId="478"/>
          <ac:spMkLst>
            <pc:docMk/>
            <pc:sldMk cId="5886016" sldId="571"/>
            <ac:spMk id="3" creationId="{7EFCE175-F555-40A3-85CE-C000C0F93FB4}"/>
          </ac:spMkLst>
        </pc:spChg>
      </pc:sldChg>
      <pc:sldChg chg="modSp add mod">
        <pc:chgData name="Cristian Chilipirea" userId="34ab170da5908fc4" providerId="LiveId" clId="{9A523BFC-A3FC-4AAA-9285-DCA7DCC84041}" dt="2022-03-01T07:37:00.342" v="143" actId="12"/>
        <pc:sldMkLst>
          <pc:docMk/>
          <pc:sldMk cId="3658902112" sldId="572"/>
        </pc:sldMkLst>
        <pc:spChg chg="mod">
          <ac:chgData name="Cristian Chilipirea" userId="34ab170da5908fc4" providerId="LiveId" clId="{9A523BFC-A3FC-4AAA-9285-DCA7DCC84041}" dt="2022-03-01T07:37:00.342" v="143" actId="12"/>
          <ac:spMkLst>
            <pc:docMk/>
            <pc:sldMk cId="3658902112" sldId="572"/>
            <ac:spMk id="3" creationId="{1B2C7B60-AC47-4517-9FBA-7D3011A234A8}"/>
          </ac:spMkLst>
        </pc:spChg>
      </pc:sldChg>
      <pc:sldChg chg="delSp modSp add mod">
        <pc:chgData name="Cristian Chilipirea" userId="34ab170da5908fc4" providerId="LiveId" clId="{9A523BFC-A3FC-4AAA-9285-DCA7DCC84041}" dt="2022-03-01T07:37:07.488" v="145" actId="207"/>
        <pc:sldMkLst>
          <pc:docMk/>
          <pc:sldMk cId="2137430506" sldId="573"/>
        </pc:sldMkLst>
        <pc:spChg chg="del">
          <ac:chgData name="Cristian Chilipirea" userId="34ab170da5908fc4" providerId="LiveId" clId="{9A523BFC-A3FC-4AAA-9285-DCA7DCC84041}" dt="2022-03-01T07:37:04.252" v="144" actId="478"/>
          <ac:spMkLst>
            <pc:docMk/>
            <pc:sldMk cId="2137430506" sldId="573"/>
            <ac:spMk id="3" creationId="{5867088F-2C72-4A74-9C8D-3052C8E6BBF8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07.488" v="145" actId="207"/>
          <ac:spMkLst>
            <pc:docMk/>
            <pc:sldMk cId="2137430506" sldId="573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07.488" v="145" actId="207"/>
          <ac:picMkLst>
            <pc:docMk/>
            <pc:sldMk cId="2137430506" sldId="573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07.488" v="145" actId="207"/>
          <ac:cxnSpMkLst>
            <pc:docMk/>
            <pc:sldMk cId="2137430506" sldId="573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13.809" v="147" actId="207"/>
        <pc:sldMkLst>
          <pc:docMk/>
          <pc:sldMk cId="1795412778" sldId="574"/>
        </pc:sldMkLst>
        <pc:spChg chg="mod">
          <ac:chgData name="Cristian Chilipirea" userId="34ab170da5908fc4" providerId="LiveId" clId="{9A523BFC-A3FC-4AAA-9285-DCA7DCC84041}" dt="2022-03-01T07:37:13.809" v="147" actId="207"/>
          <ac:spMkLst>
            <pc:docMk/>
            <pc:sldMk cId="1795412778" sldId="574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1.480" v="146" actId="478"/>
          <ac:spMkLst>
            <pc:docMk/>
            <pc:sldMk cId="1795412778" sldId="574"/>
            <ac:spMk id="5" creationId="{6BFE44EA-FB94-4731-9990-351CBCA533CD}"/>
          </ac:spMkLst>
        </pc:spChg>
      </pc:sldChg>
      <pc:sldChg chg="delSp modSp add mod">
        <pc:chgData name="Cristian Chilipirea" userId="34ab170da5908fc4" providerId="LiveId" clId="{9A523BFC-A3FC-4AAA-9285-DCA7DCC84041}" dt="2022-03-01T07:37:18.580" v="149" actId="478"/>
        <pc:sldMkLst>
          <pc:docMk/>
          <pc:sldMk cId="2114632415" sldId="575"/>
        </pc:sldMkLst>
        <pc:spChg chg="mod">
          <ac:chgData name="Cristian Chilipirea" userId="34ab170da5908fc4" providerId="LiveId" clId="{9A523BFC-A3FC-4AAA-9285-DCA7DCC84041}" dt="2022-03-01T07:37:16.733" v="148" actId="207"/>
          <ac:spMkLst>
            <pc:docMk/>
            <pc:sldMk cId="2114632415" sldId="575"/>
            <ac:spMk id="3" creationId="{9189F677-8EA0-46BC-8B01-19CFBD355E97}"/>
          </ac:spMkLst>
        </pc:spChg>
        <pc:spChg chg="del">
          <ac:chgData name="Cristian Chilipirea" userId="34ab170da5908fc4" providerId="LiveId" clId="{9A523BFC-A3FC-4AAA-9285-DCA7DCC84041}" dt="2022-03-01T07:37:18.580" v="149" actId="478"/>
          <ac:spMkLst>
            <pc:docMk/>
            <pc:sldMk cId="2114632415" sldId="575"/>
            <ac:spMk id="5" creationId="{656E2977-282D-4014-A5E9-8542E7AA5BD6}"/>
          </ac:spMkLst>
        </pc:spChg>
      </pc:sldChg>
      <pc:sldChg chg="delSp modSp add mod">
        <pc:chgData name="Cristian Chilipirea" userId="34ab170da5908fc4" providerId="LiveId" clId="{9A523BFC-A3FC-4AAA-9285-DCA7DCC84041}" dt="2022-03-01T07:37:29.224" v="152" actId="207"/>
        <pc:sldMkLst>
          <pc:docMk/>
          <pc:sldMk cId="3782119686" sldId="576"/>
        </pc:sldMkLst>
        <pc:spChg chg="del">
          <ac:chgData name="Cristian Chilipirea" userId="34ab170da5908fc4" providerId="LiveId" clId="{9A523BFC-A3FC-4AAA-9285-DCA7DCC84041}" dt="2022-03-01T07:37:26.700" v="151" actId="478"/>
          <ac:spMkLst>
            <pc:docMk/>
            <pc:sldMk cId="3782119686" sldId="576"/>
            <ac:spMk id="3" creationId="{99A607AC-7585-467F-B0AD-55F775D3C59B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29.224" v="152" actId="207"/>
          <ac:spMkLst>
            <pc:docMk/>
            <pc:sldMk cId="3782119686" sldId="576"/>
            <ac:spMk id="14" creationId="{B9623878-7F1A-426B-AD2C-1E6A5D211429}"/>
          </ac:spMkLst>
        </pc:sp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29.224" v="152" actId="207"/>
          <ac:picMkLst>
            <pc:docMk/>
            <pc:sldMk cId="3782119686" sldId="576"/>
            <ac:picMk id="6" creationId="{FE4EF745-137D-4F7A-B50B-CFF4BC706A18}"/>
          </ac:picMkLst>
        </pc:picChg>
        <pc:cxnChg chg="mod">
          <ac:chgData name="Cristian Chilipirea" userId="34ab170da5908fc4" providerId="LiveId" clId="{9A523BFC-A3FC-4AAA-9285-DCA7DCC84041}" dt="2022-03-01T07:37:29.224" v="152" actId="207"/>
          <ac:cxnSpMkLst>
            <pc:docMk/>
            <pc:sldMk cId="3782119686" sldId="576"/>
            <ac:cxnSpMk id="9" creationId="{520AB477-AEA2-4D68-A546-254B9A9DB08E}"/>
          </ac:cxnSpMkLst>
        </pc:cxnChg>
      </pc:sldChg>
      <pc:sldChg chg="delSp modSp add mod">
        <pc:chgData name="Cristian Chilipirea" userId="34ab170da5908fc4" providerId="LiveId" clId="{9A523BFC-A3FC-4AAA-9285-DCA7DCC84041}" dt="2022-03-01T07:37:36.646" v="154" actId="207"/>
        <pc:sldMkLst>
          <pc:docMk/>
          <pc:sldMk cId="2255485904" sldId="577"/>
        </pc:sldMkLst>
        <pc:spChg chg="del">
          <ac:chgData name="Cristian Chilipirea" userId="34ab170da5908fc4" providerId="LiveId" clId="{9A523BFC-A3FC-4AAA-9285-DCA7DCC84041}" dt="2022-03-01T07:37:34.068" v="153" actId="478"/>
          <ac:spMkLst>
            <pc:docMk/>
            <pc:sldMk cId="2255485904" sldId="577"/>
            <ac:spMk id="3" creationId="{64D63ACB-01A9-4CF7-9FCA-AAD576565FD7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36.646" v="154" actId="207"/>
          <ac:spMkLst>
            <pc:docMk/>
            <pc:sldMk cId="2255485904" sldId="577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36.646" v="154" actId="207"/>
          <ac:picMkLst>
            <pc:docMk/>
            <pc:sldMk cId="2255485904" sldId="577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36.646" v="154" actId="207"/>
          <ac:cxnSpMkLst>
            <pc:docMk/>
            <pc:sldMk cId="2255485904" sldId="577"/>
            <ac:cxnSpMk id="11" creationId="{7E0F115E-118B-4DE8-BFCB-B0604FCF3CB1}"/>
          </ac:cxnSpMkLst>
        </pc:cxnChg>
      </pc:sldChg>
      <pc:sldChg chg="delSp modSp add mod">
        <pc:chgData name="Cristian Chilipirea" userId="34ab170da5908fc4" providerId="LiveId" clId="{9A523BFC-A3FC-4AAA-9285-DCA7DCC84041}" dt="2022-03-01T07:37:41.869" v="156" actId="207"/>
        <pc:sldMkLst>
          <pc:docMk/>
          <pc:sldMk cId="114628938" sldId="578"/>
        </pc:sldMkLst>
        <pc:spChg chg="del">
          <ac:chgData name="Cristian Chilipirea" userId="34ab170da5908fc4" providerId="LiveId" clId="{9A523BFC-A3FC-4AAA-9285-DCA7DCC84041}" dt="2022-03-01T07:37:39.451" v="155" actId="478"/>
          <ac:spMkLst>
            <pc:docMk/>
            <pc:sldMk cId="114628938" sldId="578"/>
            <ac:spMk id="3" creationId="{59E29B0B-58D5-4392-A554-ED564FA0DFAC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1.869" v="156" actId="207"/>
          <ac:spMkLst>
            <pc:docMk/>
            <pc:sldMk cId="114628938" sldId="578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1.869" v="156" actId="207"/>
          <ac:picMkLst>
            <pc:docMk/>
            <pc:sldMk cId="114628938" sldId="578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7:41.869" v="156" actId="207"/>
          <ac:cxnSpMkLst>
            <pc:docMk/>
            <pc:sldMk cId="114628938" sldId="578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7:46.587" v="158" actId="207"/>
        <pc:sldMkLst>
          <pc:docMk/>
          <pc:sldMk cId="4061803901" sldId="579"/>
        </pc:sldMkLst>
        <pc:spChg chg="del">
          <ac:chgData name="Cristian Chilipirea" userId="34ab170da5908fc4" providerId="LiveId" clId="{9A523BFC-A3FC-4AAA-9285-DCA7DCC84041}" dt="2022-03-01T07:37:44.396" v="157" actId="478"/>
          <ac:spMkLst>
            <pc:docMk/>
            <pc:sldMk cId="4061803901" sldId="579"/>
            <ac:spMk id="3" creationId="{262D9EFF-2038-4309-8582-E793DC95C9B5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7:46.587" v="158" actId="207"/>
          <ac:spMkLst>
            <pc:docMk/>
            <pc:sldMk cId="4061803901" sldId="579"/>
            <ac:spMk id="16" creationId="{B260814C-7407-4AC2-B691-5387F256BBAB}"/>
          </ac:spMkLst>
        </pc:sp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7:46.587" v="158" actId="207"/>
          <ac:picMkLst>
            <pc:docMk/>
            <pc:sldMk cId="4061803901" sldId="579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7:46.587" v="158" actId="207"/>
          <ac:cxnSpMkLst>
            <pc:docMk/>
            <pc:sldMk cId="4061803901" sldId="579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05.979" v="166" actId="207"/>
        <pc:sldMkLst>
          <pc:docMk/>
          <pc:sldMk cId="2121068957" sldId="580"/>
        </pc:sldMkLst>
        <pc:spChg chg="del">
          <ac:chgData name="Cristian Chilipirea" userId="34ab170da5908fc4" providerId="LiveId" clId="{9A523BFC-A3FC-4AAA-9285-DCA7DCC84041}" dt="2022-03-01T07:37:50.428" v="159" actId="478"/>
          <ac:spMkLst>
            <pc:docMk/>
            <pc:sldMk cId="2121068957" sldId="580"/>
            <ac:spMk id="3" creationId="{8AB6EF49-943D-4872-BCAB-8D37BFAF9DEC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05.979" v="166" actId="207"/>
          <ac:spMkLst>
            <pc:docMk/>
            <pc:sldMk cId="2121068957" sldId="580"/>
            <ac:spMk id="16" creationId="{B260814C-7407-4AC2-B691-5387F256BBAB}"/>
          </ac:spMkLst>
        </pc:spChg>
        <pc:graphicFrameChg chg="mod modGraphic">
          <ac:chgData name="Cristian Chilipirea" userId="34ab170da5908fc4" providerId="LiveId" clId="{9A523BFC-A3FC-4AAA-9285-DCA7DCC84041}" dt="2022-03-01T07:38:05.979" v="166" actId="207"/>
          <ac:graphicFrameMkLst>
            <pc:docMk/>
            <pc:sldMk cId="2121068957" sldId="580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7:58.426" v="162" actId="207"/>
          <ac:graphicFrameMkLst>
            <pc:docMk/>
            <pc:sldMk cId="2121068957" sldId="580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7:53.080" v="160" actId="207"/>
          <ac:graphicFrameMkLst>
            <pc:docMk/>
            <pc:sldMk cId="2121068957" sldId="580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02.460" v="165" actId="207"/>
          <ac:graphicFrameMkLst>
            <pc:docMk/>
            <pc:sldMk cId="2121068957" sldId="580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05.979" v="166" actId="207"/>
          <ac:picMkLst>
            <pc:docMk/>
            <pc:sldMk cId="2121068957" sldId="580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05.979" v="166" actId="207"/>
          <ac:cxnSpMkLst>
            <pc:docMk/>
            <pc:sldMk cId="2121068957" sldId="580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24.108" v="172" actId="207"/>
        <pc:sldMkLst>
          <pc:docMk/>
          <pc:sldMk cId="2577152141" sldId="581"/>
        </pc:sldMkLst>
        <pc:spChg chg="del">
          <ac:chgData name="Cristian Chilipirea" userId="34ab170da5908fc4" providerId="LiveId" clId="{9A523BFC-A3FC-4AAA-9285-DCA7DCC84041}" dt="2022-03-01T07:38:10.183" v="167" actId="478"/>
          <ac:spMkLst>
            <pc:docMk/>
            <pc:sldMk cId="2577152141" sldId="581"/>
            <ac:spMk id="3" creationId="{8CD7D27A-055F-4DA0-9474-D70A41AF1358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13.889" v="168" actId="207"/>
          <ac:spMkLst>
            <pc:docMk/>
            <pc:sldMk cId="2577152141" sldId="581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19.228" v="170" actId="207"/>
          <ac:graphicFrameMkLst>
            <pc:docMk/>
            <pc:sldMk cId="2577152141" sldId="581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21.624" v="171" actId="207"/>
          <ac:graphicFrameMkLst>
            <pc:docMk/>
            <pc:sldMk cId="2577152141" sldId="581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16.356" v="169" actId="207"/>
          <ac:graphicFrameMkLst>
            <pc:docMk/>
            <pc:sldMk cId="2577152141" sldId="581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24.108" v="172" actId="207"/>
          <ac:graphicFrameMkLst>
            <pc:docMk/>
            <pc:sldMk cId="2577152141" sldId="581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13.889" v="168" actId="207"/>
          <ac:picMkLst>
            <pc:docMk/>
            <pc:sldMk cId="2577152141" sldId="581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13.889" v="168" actId="207"/>
          <ac:cxnSpMkLst>
            <pc:docMk/>
            <pc:sldMk cId="2577152141" sldId="581"/>
            <ac:cxnSpMk id="12" creationId="{EEE4237B-0D65-4AE6-AD89-1EF8D0243B4A}"/>
          </ac:cxnSpMkLst>
        </pc:cxnChg>
      </pc:sldChg>
      <pc:sldChg chg="delSp modSp add mod">
        <pc:chgData name="Cristian Chilipirea" userId="34ab170da5908fc4" providerId="LiveId" clId="{9A523BFC-A3FC-4AAA-9285-DCA7DCC84041}" dt="2022-03-01T07:38:44.494" v="178" actId="207"/>
        <pc:sldMkLst>
          <pc:docMk/>
          <pc:sldMk cId="2974333110" sldId="582"/>
        </pc:sldMkLst>
        <pc:spChg chg="del">
          <ac:chgData name="Cristian Chilipirea" userId="34ab170da5908fc4" providerId="LiveId" clId="{9A523BFC-A3FC-4AAA-9285-DCA7DCC84041}" dt="2022-03-01T07:38:29.283" v="173" actId="478"/>
          <ac:spMkLst>
            <pc:docMk/>
            <pc:sldMk cId="2974333110" sldId="582"/>
            <ac:spMk id="3" creationId="{E8D67393-7928-48D6-AFB3-A1C8C493D358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8:44.494" v="178" actId="207"/>
          <ac:spMkLst>
            <pc:docMk/>
            <pc:sldMk cId="2974333110" sldId="582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35.092" v="175" actId="207"/>
          <ac:graphicFrameMkLst>
            <pc:docMk/>
            <pc:sldMk cId="2974333110" sldId="582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37.776" v="176" actId="207"/>
          <ac:graphicFrameMkLst>
            <pc:docMk/>
            <pc:sldMk cId="2974333110" sldId="582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32.573" v="174" actId="207"/>
          <ac:graphicFrameMkLst>
            <pc:docMk/>
            <pc:sldMk cId="2974333110" sldId="582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41.060" v="177" actId="207"/>
          <ac:graphicFrameMkLst>
            <pc:docMk/>
            <pc:sldMk cId="2974333110" sldId="582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8:44.494" v="178" actId="207"/>
          <ac:picMkLst>
            <pc:docMk/>
            <pc:sldMk cId="2974333110" sldId="582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8:44.494" v="178" actId="207"/>
          <ac:cxnSpMkLst>
            <pc:docMk/>
            <pc:sldMk cId="2974333110" sldId="582"/>
            <ac:cxnSpMk id="12" creationId="{EEE4237B-0D65-4AE6-AD89-1EF8D0243B4A}"/>
          </ac:cxnSpMkLst>
        </pc:cxn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3071435" sldId="583"/>
        </pc:sldMkLst>
      </pc:sldChg>
      <pc:sldChg chg="delSp modSp add mod">
        <pc:chgData name="Cristian Chilipirea" userId="34ab170da5908fc4" providerId="LiveId" clId="{9A523BFC-A3FC-4AAA-9285-DCA7DCC84041}" dt="2022-03-01T07:31:16.451" v="51" actId="1076"/>
        <pc:sldMkLst>
          <pc:docMk/>
          <pc:sldMk cId="2348830505" sldId="584"/>
        </pc:sldMkLst>
        <pc:spChg chg="del">
          <ac:chgData name="Cristian Chilipirea" userId="34ab170da5908fc4" providerId="LiveId" clId="{9A523BFC-A3FC-4AAA-9285-DCA7DCC84041}" dt="2022-03-01T07:31:13.413" v="49" actId="478"/>
          <ac:spMkLst>
            <pc:docMk/>
            <pc:sldMk cId="2348830505" sldId="584"/>
            <ac:spMk id="3" creationId="{90531F28-B27C-4E6E-B5A4-C3A11EA86381}"/>
          </ac:spMkLst>
        </pc:spChg>
        <pc:picChg chg="mod">
          <ac:chgData name="Cristian Chilipirea" userId="34ab170da5908fc4" providerId="LiveId" clId="{9A523BFC-A3FC-4AAA-9285-DCA7DCC84041}" dt="2022-03-01T07:31:14.567" v="50" actId="1076"/>
          <ac:picMkLst>
            <pc:docMk/>
            <pc:sldMk cId="2348830505" sldId="584"/>
            <ac:picMk id="5" creationId="{E42C340E-CFD9-4362-9D17-604985339F01}"/>
          </ac:picMkLst>
        </pc:picChg>
        <pc:picChg chg="mod">
          <ac:chgData name="Cristian Chilipirea" userId="34ab170da5908fc4" providerId="LiveId" clId="{9A523BFC-A3FC-4AAA-9285-DCA7DCC84041}" dt="2022-03-01T07:31:16.451" v="51" actId="1076"/>
          <ac:picMkLst>
            <pc:docMk/>
            <pc:sldMk cId="2348830505" sldId="584"/>
            <ac:picMk id="7" creationId="{3143843D-4328-4935-867B-6EB22A26F16C}"/>
          </ac:picMkLst>
        </pc:picChg>
      </pc:sldChg>
      <pc:sldChg chg="delSp add mod">
        <pc:chgData name="Cristian Chilipirea" userId="34ab170da5908fc4" providerId="LiveId" clId="{9A523BFC-A3FC-4AAA-9285-DCA7DCC84041}" dt="2022-03-01T07:39:13.891" v="188" actId="478"/>
        <pc:sldMkLst>
          <pc:docMk/>
          <pc:sldMk cId="507814385" sldId="585"/>
        </pc:sldMkLst>
        <pc:spChg chg="del">
          <ac:chgData name="Cristian Chilipirea" userId="34ab170da5908fc4" providerId="LiveId" clId="{9A523BFC-A3FC-4AAA-9285-DCA7DCC84041}" dt="2022-03-01T07:39:13.891" v="188" actId="478"/>
          <ac:spMkLst>
            <pc:docMk/>
            <pc:sldMk cId="507814385" sldId="585"/>
            <ac:spMk id="3" creationId="{008D848F-674D-4FD5-B558-42DCE9CC2BC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262135723" sldId="586"/>
        </pc:sldMkLst>
      </pc:sldChg>
      <pc:sldChg chg="modSp add mod">
        <pc:chgData name="Cristian Chilipirea" userId="34ab170da5908fc4" providerId="LiveId" clId="{9A523BFC-A3FC-4AAA-9285-DCA7DCC84041}" dt="2022-03-01T07:28:40.585" v="3" actId="12"/>
        <pc:sldMkLst>
          <pc:docMk/>
          <pc:sldMk cId="838034753" sldId="587"/>
        </pc:sldMkLst>
        <pc:spChg chg="mod">
          <ac:chgData name="Cristian Chilipirea" userId="34ab170da5908fc4" providerId="LiveId" clId="{9A523BFC-A3FC-4AAA-9285-DCA7DCC84041}" dt="2022-03-01T07:28:40.585" v="3" actId="12"/>
          <ac:spMkLst>
            <pc:docMk/>
            <pc:sldMk cId="838034753" sldId="587"/>
            <ac:spMk id="3" creationId="{5F695F96-A60B-4996-BFB4-A0A19B16AA2A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1301260728" sldId="588"/>
        </pc:sldMkLst>
      </pc:sldChg>
      <pc:sldChg chg="delSp add mod">
        <pc:chgData name="Cristian Chilipirea" userId="34ab170da5908fc4" providerId="LiveId" clId="{9A523BFC-A3FC-4AAA-9285-DCA7DCC84041}" dt="2022-03-01T07:39:27.475" v="191" actId="478"/>
        <pc:sldMkLst>
          <pc:docMk/>
          <pc:sldMk cId="3379466863" sldId="589"/>
        </pc:sldMkLst>
        <pc:spChg chg="del">
          <ac:chgData name="Cristian Chilipirea" userId="34ab170da5908fc4" providerId="LiveId" clId="{9A523BFC-A3FC-4AAA-9285-DCA7DCC84041}" dt="2022-03-01T07:39:27.475" v="191" actId="478"/>
          <ac:spMkLst>
            <pc:docMk/>
            <pc:sldMk cId="3379466863" sldId="589"/>
            <ac:spMk id="4" creationId="{3C31AECD-ED8D-4B57-BE91-0AF4F8A13EC1}"/>
          </ac:spMkLst>
        </pc:spChg>
      </pc:sldChg>
      <pc:sldChg chg="delSp add mod">
        <pc:chgData name="Cristian Chilipirea" userId="34ab170da5908fc4" providerId="LiveId" clId="{9A523BFC-A3FC-4AAA-9285-DCA7DCC84041}" dt="2022-03-01T07:39:30.539" v="192" actId="478"/>
        <pc:sldMkLst>
          <pc:docMk/>
          <pc:sldMk cId="1454222475" sldId="590"/>
        </pc:sldMkLst>
        <pc:spChg chg="del">
          <ac:chgData name="Cristian Chilipirea" userId="34ab170da5908fc4" providerId="LiveId" clId="{9A523BFC-A3FC-4AAA-9285-DCA7DCC84041}" dt="2022-03-01T07:39:30.539" v="192" actId="478"/>
          <ac:spMkLst>
            <pc:docMk/>
            <pc:sldMk cId="1454222475" sldId="590"/>
            <ac:spMk id="4" creationId="{D99B9D29-4CA6-436F-8B42-4735F1C833F3}"/>
          </ac:spMkLst>
        </pc:spChg>
      </pc:sldChg>
      <pc:sldChg chg="delSp add mod">
        <pc:chgData name="Cristian Chilipirea" userId="34ab170da5908fc4" providerId="LiveId" clId="{9A523BFC-A3FC-4AAA-9285-DCA7DCC84041}" dt="2022-03-01T07:39:33.031" v="193" actId="478"/>
        <pc:sldMkLst>
          <pc:docMk/>
          <pc:sldMk cId="4063241353" sldId="591"/>
        </pc:sldMkLst>
        <pc:spChg chg="del">
          <ac:chgData name="Cristian Chilipirea" userId="34ab170da5908fc4" providerId="LiveId" clId="{9A523BFC-A3FC-4AAA-9285-DCA7DCC84041}" dt="2022-03-01T07:39:33.031" v="193" actId="478"/>
          <ac:spMkLst>
            <pc:docMk/>
            <pc:sldMk cId="4063241353" sldId="591"/>
            <ac:spMk id="3" creationId="{A68AD1FA-00CE-4B56-8310-F0B9E289D57C}"/>
          </ac:spMkLst>
        </pc:spChg>
      </pc:sldChg>
      <pc:sldChg chg="delSp add mod">
        <pc:chgData name="Cristian Chilipirea" userId="34ab170da5908fc4" providerId="LiveId" clId="{9A523BFC-A3FC-4AAA-9285-DCA7DCC84041}" dt="2022-03-01T07:39:36.151" v="194" actId="478"/>
        <pc:sldMkLst>
          <pc:docMk/>
          <pc:sldMk cId="714283909" sldId="592"/>
        </pc:sldMkLst>
        <pc:spChg chg="del">
          <ac:chgData name="Cristian Chilipirea" userId="34ab170da5908fc4" providerId="LiveId" clId="{9A523BFC-A3FC-4AAA-9285-DCA7DCC84041}" dt="2022-03-01T07:39:36.151" v="194" actId="478"/>
          <ac:spMkLst>
            <pc:docMk/>
            <pc:sldMk cId="714283909" sldId="592"/>
            <ac:spMk id="3" creationId="{D55CAD79-5F9F-4A81-B28C-DA5FE347CB1A}"/>
          </ac:spMkLst>
        </pc:spChg>
      </pc:sldChg>
      <pc:sldChg chg="delSp add mod">
        <pc:chgData name="Cristian Chilipirea" userId="34ab170da5908fc4" providerId="LiveId" clId="{9A523BFC-A3FC-4AAA-9285-DCA7DCC84041}" dt="2022-03-01T07:39:39.016" v="195" actId="478"/>
        <pc:sldMkLst>
          <pc:docMk/>
          <pc:sldMk cId="2193904836" sldId="593"/>
        </pc:sldMkLst>
        <pc:spChg chg="del">
          <ac:chgData name="Cristian Chilipirea" userId="34ab170da5908fc4" providerId="LiveId" clId="{9A523BFC-A3FC-4AAA-9285-DCA7DCC84041}" dt="2022-03-01T07:39:39.016" v="195" actId="478"/>
          <ac:spMkLst>
            <pc:docMk/>
            <pc:sldMk cId="2193904836" sldId="593"/>
            <ac:spMk id="3" creationId="{21A0E949-3F4D-42B7-80E8-BB4FC9FEC427}"/>
          </ac:spMkLst>
        </pc:spChg>
      </pc:sldChg>
      <pc:sldChg chg="delSp modSp add mod">
        <pc:chgData name="Cristian Chilipirea" userId="34ab170da5908fc4" providerId="LiveId" clId="{9A523BFC-A3FC-4AAA-9285-DCA7DCC84041}" dt="2022-03-01T07:39:44.646" v="198" actId="207"/>
        <pc:sldMkLst>
          <pc:docMk/>
          <pc:sldMk cId="2375200966" sldId="594"/>
        </pc:sldMkLst>
        <pc:spChg chg="del mod">
          <ac:chgData name="Cristian Chilipirea" userId="34ab170da5908fc4" providerId="LiveId" clId="{9A523BFC-A3FC-4AAA-9285-DCA7DCC84041}" dt="2022-03-01T07:39:42.116" v="197" actId="478"/>
          <ac:spMkLst>
            <pc:docMk/>
            <pc:sldMk cId="2375200966" sldId="594"/>
            <ac:spMk id="3" creationId="{475441B7-7A50-43C9-AC1C-4C31501EF4A0}"/>
          </ac:spMkLst>
        </pc:spChg>
        <pc:spChg chg="mod">
          <ac:chgData name="Cristian Chilipirea" userId="34ab170da5908fc4" providerId="LiveId" clId="{9A523BFC-A3FC-4AAA-9285-DCA7DCC84041}" dt="2022-03-01T07:39:44.646" v="198" actId="207"/>
          <ac:spMkLst>
            <pc:docMk/>
            <pc:sldMk cId="2375200966" sldId="594"/>
            <ac:spMk id="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39:53.996" v="200" actId="207"/>
        <pc:sldMkLst>
          <pc:docMk/>
          <pc:sldMk cId="1282244407" sldId="595"/>
        </pc:sldMkLst>
        <pc:spChg chg="mod">
          <ac:chgData name="Cristian Chilipirea" userId="34ab170da5908fc4" providerId="LiveId" clId="{9A523BFC-A3FC-4AAA-9285-DCA7DCC84041}" dt="2022-03-01T07:39:53.996" v="200" actId="207"/>
          <ac:spMkLst>
            <pc:docMk/>
            <pc:sldMk cId="1282244407" sldId="595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39:51.240" v="199" actId="478"/>
          <ac:spMkLst>
            <pc:docMk/>
            <pc:sldMk cId="1282244407" sldId="595"/>
            <ac:spMk id="4" creationId="{F47FB7D5-D3B8-417F-938D-B2D9F035602E}"/>
          </ac:spMkLst>
        </pc:spChg>
      </pc:sldChg>
      <pc:sldChg chg="delSp add mod">
        <pc:chgData name="Cristian Chilipirea" userId="34ab170da5908fc4" providerId="LiveId" clId="{9A523BFC-A3FC-4AAA-9285-DCA7DCC84041}" dt="2022-03-01T07:40:02.471" v="202" actId="478"/>
        <pc:sldMkLst>
          <pc:docMk/>
          <pc:sldMk cId="3948995985" sldId="596"/>
        </pc:sldMkLst>
        <pc:spChg chg="del">
          <ac:chgData name="Cristian Chilipirea" userId="34ab170da5908fc4" providerId="LiveId" clId="{9A523BFC-A3FC-4AAA-9285-DCA7DCC84041}" dt="2022-03-01T07:40:02.471" v="202" actId="478"/>
          <ac:spMkLst>
            <pc:docMk/>
            <pc:sldMk cId="3948995985" sldId="596"/>
            <ac:spMk id="3" creationId="{77F3C2CF-E2FE-4743-B0D3-B669EB0FB1BF}"/>
          </ac:spMkLst>
        </pc:spChg>
      </pc:sldChg>
      <pc:sldChg chg="delSp add mod">
        <pc:chgData name="Cristian Chilipirea" userId="34ab170da5908fc4" providerId="LiveId" clId="{9A523BFC-A3FC-4AAA-9285-DCA7DCC84041}" dt="2022-03-01T07:40:06.120" v="203" actId="478"/>
        <pc:sldMkLst>
          <pc:docMk/>
          <pc:sldMk cId="1844636418" sldId="597"/>
        </pc:sldMkLst>
        <pc:spChg chg="del">
          <ac:chgData name="Cristian Chilipirea" userId="34ab170da5908fc4" providerId="LiveId" clId="{9A523BFC-A3FC-4AAA-9285-DCA7DCC84041}" dt="2022-03-01T07:40:06.120" v="203" actId="478"/>
          <ac:spMkLst>
            <pc:docMk/>
            <pc:sldMk cId="1844636418" sldId="597"/>
            <ac:spMk id="3" creationId="{41CEA7D5-CEC9-410D-923C-542975E3FEC8}"/>
          </ac:spMkLst>
        </pc:spChg>
      </pc:sldChg>
      <pc:sldChg chg="delSp add mod">
        <pc:chgData name="Cristian Chilipirea" userId="34ab170da5908fc4" providerId="LiveId" clId="{9A523BFC-A3FC-4AAA-9285-DCA7DCC84041}" dt="2022-03-01T07:40:10.039" v="204" actId="478"/>
        <pc:sldMkLst>
          <pc:docMk/>
          <pc:sldMk cId="3818138472" sldId="598"/>
        </pc:sldMkLst>
        <pc:spChg chg="del">
          <ac:chgData name="Cristian Chilipirea" userId="34ab170da5908fc4" providerId="LiveId" clId="{9A523BFC-A3FC-4AAA-9285-DCA7DCC84041}" dt="2022-03-01T07:40:10.039" v="204" actId="478"/>
          <ac:spMkLst>
            <pc:docMk/>
            <pc:sldMk cId="3818138472" sldId="598"/>
            <ac:spMk id="3" creationId="{BEE8C565-BDDF-402B-AB60-AAD87DBB3A1B}"/>
          </ac:spMkLst>
        </pc:spChg>
      </pc:sldChg>
      <pc:sldChg chg="delSp modSp add mod">
        <pc:chgData name="Cristian Chilipirea" userId="34ab170da5908fc4" providerId="LiveId" clId="{9A523BFC-A3FC-4AAA-9285-DCA7DCC84041}" dt="2022-03-01T07:40:17.105" v="206" actId="207"/>
        <pc:sldMkLst>
          <pc:docMk/>
          <pc:sldMk cId="3348458263" sldId="599"/>
        </pc:sldMkLst>
        <pc:spChg chg="mod">
          <ac:chgData name="Cristian Chilipirea" userId="34ab170da5908fc4" providerId="LiveId" clId="{9A523BFC-A3FC-4AAA-9285-DCA7DCC84041}" dt="2022-03-01T07:40:17.105" v="206" actId="207"/>
          <ac:spMkLst>
            <pc:docMk/>
            <pc:sldMk cId="3348458263" sldId="599"/>
            <ac:spMk id="2" creationId="{95CEB844-A3A5-4392-A2EF-518B1E8C4E4F}"/>
          </ac:spMkLst>
        </pc:spChg>
        <pc:spChg chg="del">
          <ac:chgData name="Cristian Chilipirea" userId="34ab170da5908fc4" providerId="LiveId" clId="{9A523BFC-A3FC-4AAA-9285-DCA7DCC84041}" dt="2022-03-01T07:40:14.507" v="205" actId="478"/>
          <ac:spMkLst>
            <pc:docMk/>
            <pc:sldMk cId="3348458263" sldId="599"/>
            <ac:spMk id="4" creationId="{917B8AFF-BEA2-452C-BB06-EF1601AC03AE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9A523BFC-A3FC-4AAA-9285-DCA7DCC84041}" dt="2022-03-01T07:40:29.395" v="210" actId="1076"/>
        <pc:sldMkLst>
          <pc:docMk/>
          <pc:sldMk cId="4205567944" sldId="601"/>
        </pc:sldMkLst>
        <pc:spChg chg="mod">
          <ac:chgData name="Cristian Chilipirea" userId="34ab170da5908fc4" providerId="LiveId" clId="{9A523BFC-A3FC-4AAA-9285-DCA7DCC84041}" dt="2022-03-01T07:40:29.395" v="210" actId="1076"/>
          <ac:spMkLst>
            <pc:docMk/>
            <pc:sldMk cId="4205567944" sldId="601"/>
            <ac:spMk id="2" creationId="{3F236011-DD40-47B0-9D22-9C02649C8368}"/>
          </ac:spMkLst>
        </pc:spChg>
        <pc:spChg chg="del">
          <ac:chgData name="Cristian Chilipirea" userId="34ab170da5908fc4" providerId="LiveId" clId="{9A523BFC-A3FC-4AAA-9285-DCA7DCC84041}" dt="2022-03-01T07:40:23.972" v="208" actId="478"/>
          <ac:spMkLst>
            <pc:docMk/>
            <pc:sldMk cId="4205567944" sldId="601"/>
            <ac:spMk id="4" creationId="{F978678E-003F-4A05-AFFF-02398ACE06A4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3344553936" sldId="602"/>
        </pc:sldMkLst>
      </pc:sldChg>
      <pc:sldChg chg="delSp add mod">
        <pc:chgData name="Cristian Chilipirea" userId="34ab170da5908fc4" providerId="LiveId" clId="{9A523BFC-A3FC-4AAA-9285-DCA7DCC84041}" dt="2022-03-01T07:40:32.796" v="211" actId="478"/>
        <pc:sldMkLst>
          <pc:docMk/>
          <pc:sldMk cId="2337447778" sldId="603"/>
        </pc:sldMkLst>
        <pc:spChg chg="del">
          <ac:chgData name="Cristian Chilipirea" userId="34ab170da5908fc4" providerId="LiveId" clId="{9A523BFC-A3FC-4AAA-9285-DCA7DCC84041}" dt="2022-03-01T07:40:32.796" v="211" actId="478"/>
          <ac:spMkLst>
            <pc:docMk/>
            <pc:sldMk cId="2337447778" sldId="603"/>
            <ac:spMk id="4" creationId="{F90321A0-7831-4EF8-8CA0-A44DE2ECECF4}"/>
          </ac:spMkLst>
        </pc:spChg>
      </pc:sldChg>
      <pc:sldChg chg="delSp modSp add mod">
        <pc:chgData name="Cristian Chilipirea" userId="34ab170da5908fc4" providerId="LiveId" clId="{9A523BFC-A3FC-4AAA-9285-DCA7DCC84041}" dt="2022-03-01T07:40:39.214" v="213" actId="207"/>
        <pc:sldMkLst>
          <pc:docMk/>
          <pc:sldMk cId="1981099768" sldId="604"/>
        </pc:sldMkLst>
        <pc:spChg chg="del">
          <ac:chgData name="Cristian Chilipirea" userId="34ab170da5908fc4" providerId="LiveId" clId="{9A523BFC-A3FC-4AAA-9285-DCA7DCC84041}" dt="2022-03-01T07:40:36.807" v="212" actId="478"/>
          <ac:spMkLst>
            <pc:docMk/>
            <pc:sldMk cId="1981099768" sldId="604"/>
            <ac:spMk id="3" creationId="{A4E9B9BF-515D-4665-A7F1-40C23FB06754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39.214" v="213" actId="207"/>
          <ac:spMkLst>
            <pc:docMk/>
            <pc:sldMk cId="1981099768" sldId="604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39.214" v="213" actId="207"/>
          <ac:picMkLst>
            <pc:docMk/>
            <pc:sldMk cId="1981099768" sldId="604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39.214" v="213" actId="207"/>
          <ac:cxnSpMkLst>
            <pc:docMk/>
            <pc:sldMk cId="1981099768" sldId="604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44.278" v="215" actId="207"/>
        <pc:sldMkLst>
          <pc:docMk/>
          <pc:sldMk cId="3019142625" sldId="605"/>
        </pc:sldMkLst>
        <pc:spChg chg="del">
          <ac:chgData name="Cristian Chilipirea" userId="34ab170da5908fc4" providerId="LiveId" clId="{9A523BFC-A3FC-4AAA-9285-DCA7DCC84041}" dt="2022-03-01T07:40:41.743" v="214" actId="478"/>
          <ac:spMkLst>
            <pc:docMk/>
            <pc:sldMk cId="3019142625" sldId="605"/>
            <ac:spMk id="3" creationId="{9A522380-478A-4E82-96A3-FA2836976695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1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44.278" v="215" actId="207"/>
          <ac:spMkLst>
            <pc:docMk/>
            <pc:sldMk cId="3019142625" sldId="605"/>
            <ac:spMk id="32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44.278" v="215" actId="207"/>
          <ac:picMkLst>
            <pc:docMk/>
            <pc:sldMk cId="3019142625" sldId="605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44.278" v="215" actId="207"/>
          <ac:cxnSpMkLst>
            <pc:docMk/>
            <pc:sldMk cId="3019142625" sldId="605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0.140" v="217" actId="207"/>
        <pc:sldMkLst>
          <pc:docMk/>
          <pc:sldMk cId="569374573" sldId="606"/>
        </pc:sldMkLst>
        <pc:spChg chg="del">
          <ac:chgData name="Cristian Chilipirea" userId="34ab170da5908fc4" providerId="LiveId" clId="{9A523BFC-A3FC-4AAA-9285-DCA7DCC84041}" dt="2022-03-01T07:40:48.019" v="216" actId="478"/>
          <ac:spMkLst>
            <pc:docMk/>
            <pc:sldMk cId="569374573" sldId="606"/>
            <ac:spMk id="3" creationId="{BF63E153-7391-4762-8B68-8BE493CA3DEA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0.140" v="217" actId="207"/>
          <ac:spMkLst>
            <pc:docMk/>
            <pc:sldMk cId="569374573" sldId="606"/>
            <ac:spMk id="19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0.140" v="217" actId="207"/>
          <ac:picMkLst>
            <pc:docMk/>
            <pc:sldMk cId="569374573" sldId="606"/>
            <ac:picMk id="13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3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0.140" v="217" actId="207"/>
          <ac:cxnSpMkLst>
            <pc:docMk/>
            <pc:sldMk cId="569374573" sldId="606"/>
            <ac:cxnSpMk id="42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0:56.556" v="219" actId="207"/>
        <pc:sldMkLst>
          <pc:docMk/>
          <pc:sldMk cId="535318794" sldId="607"/>
        </pc:sldMkLst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0:52.807" v="218" actId="478"/>
          <ac:spMkLst>
            <pc:docMk/>
            <pc:sldMk cId="535318794" sldId="607"/>
            <ac:spMk id="5" creationId="{526F4163-5560-42C4-8EE9-34CEF18E9BDF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0:56.556" v="219" actId="207"/>
          <ac:spMkLst>
            <pc:docMk/>
            <pc:sldMk cId="535318794" sldId="607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0:56.556" v="219" actId="207"/>
          <ac:picMkLst>
            <pc:docMk/>
            <pc:sldMk cId="535318794" sldId="607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0:56.556" v="219" actId="207"/>
          <ac:cxnSpMkLst>
            <pc:docMk/>
            <pc:sldMk cId="535318794" sldId="607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07.950" v="222" actId="207"/>
        <pc:sldMkLst>
          <pc:docMk/>
          <pc:sldMk cId="424366072" sldId="608"/>
        </pc:sldMkLst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00.183" v="220" actId="478"/>
          <ac:spMkLst>
            <pc:docMk/>
            <pc:sldMk cId="424366072" sldId="608"/>
            <ac:spMk id="5" creationId="{27824662-D522-4E86-B385-FB26A138267D}"/>
          </ac:spMkLst>
        </pc:spChg>
        <pc:spChg chg="mod">
          <ac:chgData name="Cristian Chilipirea" userId="34ab170da5908fc4" providerId="LiveId" clId="{9A523BFC-A3FC-4AAA-9285-DCA7DCC84041}" dt="2022-03-01T07:41:03.019" v="221" actId="207"/>
          <ac:spMkLst>
            <pc:docMk/>
            <pc:sldMk cId="424366072" sldId="608"/>
            <ac:spMk id="19" creationId="{A67DD33D-D9A2-44E2-B8B3-B5375BA7C4F2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07.950" v="222" actId="207"/>
          <ac:spMkLst>
            <pc:docMk/>
            <pc:sldMk cId="424366072" sldId="608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07.950" v="222" actId="207"/>
          <ac:picMkLst>
            <pc:docMk/>
            <pc:sldMk cId="424366072" sldId="608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07.950" v="222" actId="207"/>
          <ac:cxnSpMkLst>
            <pc:docMk/>
            <pc:sldMk cId="424366072" sldId="608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15.138" v="224" actId="207"/>
        <pc:sldMkLst>
          <pc:docMk/>
          <pc:sldMk cId="820748745" sldId="609"/>
        </pc:sldMkLst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1.496" v="223" actId="478"/>
          <ac:spMkLst>
            <pc:docMk/>
            <pc:sldMk cId="820748745" sldId="609"/>
            <ac:spMk id="5" creationId="{FC84BAD0-0BFE-4C9C-BF25-A83BD83EB6FC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15.138" v="224" actId="207"/>
          <ac:spMkLst>
            <pc:docMk/>
            <pc:sldMk cId="820748745" sldId="609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15.138" v="224" actId="207"/>
          <ac:picMkLst>
            <pc:docMk/>
            <pc:sldMk cId="820748745" sldId="609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15.138" v="224" actId="207"/>
          <ac:cxnSpMkLst>
            <pc:docMk/>
            <pc:sldMk cId="820748745" sldId="609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1.172" v="226" actId="207"/>
        <pc:sldMkLst>
          <pc:docMk/>
          <pc:sldMk cId="991318760" sldId="610"/>
        </pc:sldMkLst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18.380" v="225" actId="478"/>
          <ac:spMkLst>
            <pc:docMk/>
            <pc:sldMk cId="991318760" sldId="610"/>
            <ac:spMk id="5" creationId="{52E01587-E040-44EE-95C6-71AD863A4322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1.172" v="226" actId="207"/>
          <ac:spMkLst>
            <pc:docMk/>
            <pc:sldMk cId="991318760" sldId="610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1.172" v="226" actId="207"/>
          <ac:picMkLst>
            <pc:docMk/>
            <pc:sldMk cId="991318760" sldId="610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1.172" v="226" actId="207"/>
          <ac:cxnSpMkLst>
            <pc:docMk/>
            <pc:sldMk cId="991318760" sldId="610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26.838" v="228" actId="207"/>
        <pc:sldMkLst>
          <pc:docMk/>
          <pc:sldMk cId="392674811" sldId="611"/>
        </pc:sldMkLst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23.131" v="227" actId="478"/>
          <ac:spMkLst>
            <pc:docMk/>
            <pc:sldMk cId="392674811" sldId="611"/>
            <ac:spMk id="5" creationId="{450BC3B7-88E9-4DB4-98CD-E5998A4FE95A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26.838" v="228" actId="207"/>
          <ac:spMkLst>
            <pc:docMk/>
            <pc:sldMk cId="392674811" sldId="611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26.838" v="228" actId="207"/>
          <ac:picMkLst>
            <pc:docMk/>
            <pc:sldMk cId="392674811" sldId="611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26.838" v="228" actId="207"/>
          <ac:cxnSpMkLst>
            <pc:docMk/>
            <pc:sldMk cId="392674811" sldId="611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34.956" v="232" actId="478"/>
        <pc:sldMkLst>
          <pc:docMk/>
          <pc:sldMk cId="3582925883" sldId="612"/>
        </pc:sldMkLst>
        <pc:spChg chg="del">
          <ac:chgData name="Cristian Chilipirea" userId="34ab170da5908fc4" providerId="LiveId" clId="{9A523BFC-A3FC-4AAA-9285-DCA7DCC84041}" dt="2022-03-01T07:41:34.956" v="232" actId="478"/>
          <ac:spMkLst>
            <pc:docMk/>
            <pc:sldMk cId="3582925883" sldId="612"/>
            <ac:spMk id="3" creationId="{7F191A50-C87B-42EF-9085-DEF903525BA6}"/>
          </ac:spMkLst>
        </pc:spChg>
        <pc:spChg chg="mod">
          <ac:chgData name="Cristian Chilipirea" userId="34ab170da5908fc4" providerId="LiveId" clId="{9A523BFC-A3FC-4AAA-9285-DCA7DCC84041}" dt="2022-03-01T07:41:33.525" v="231" actId="207"/>
          <ac:spMkLst>
            <pc:docMk/>
            <pc:sldMk cId="3582925883" sldId="612"/>
            <ac:spMk id="44" creationId="{00000000-0000-0000-0000-000000000000}"/>
          </ac:spMkLst>
        </pc:spChg>
      </pc:sldChg>
      <pc:sldChg chg="delSp modSp add mod">
        <pc:chgData name="Cristian Chilipirea" userId="34ab170da5908fc4" providerId="LiveId" clId="{9A523BFC-A3FC-4AAA-9285-DCA7DCC84041}" dt="2022-03-01T07:41:42.878" v="234" actId="207"/>
        <pc:sldMkLst>
          <pc:docMk/>
          <pc:sldMk cId="264455886" sldId="613"/>
        </pc:sldMkLst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37.932" v="233" actId="478"/>
          <ac:spMkLst>
            <pc:docMk/>
            <pc:sldMk cId="264455886" sldId="613"/>
            <ac:spMk id="5" creationId="{CF7BE755-894B-4FF4-BDFE-1363C087FD41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29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2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4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5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7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38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0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1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3" creationId="{00000000-0000-0000-0000-000000000000}"/>
          </ac:spMkLst>
        </pc:spChg>
        <pc:spChg chg="mod">
          <ac:chgData name="Cristian Chilipirea" userId="34ab170da5908fc4" providerId="LiveId" clId="{9A523BFC-A3FC-4AAA-9285-DCA7DCC84041}" dt="2022-03-01T07:41:42.878" v="234" actId="207"/>
          <ac:spMkLst>
            <pc:docMk/>
            <pc:sldMk cId="264455886" sldId="613"/>
            <ac:spMk id="44" creationId="{00000000-0000-0000-0000-000000000000}"/>
          </ac:spMkLst>
        </pc:sp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7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9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1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2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3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4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5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6" creationId="{00000000-0000-0000-0000-000000000000}"/>
          </ac:picMkLst>
        </pc:picChg>
        <pc:picChg chg="mod">
          <ac:chgData name="Cristian Chilipirea" userId="34ab170da5908fc4" providerId="LiveId" clId="{9A523BFC-A3FC-4AAA-9285-DCA7DCC84041}" dt="2022-03-01T07:41:42.878" v="234" actId="207"/>
          <ac:picMkLst>
            <pc:docMk/>
            <pc:sldMk cId="264455886" sldId="613"/>
            <ac:picMk id="1026" creationId="{00000000-0000-0000-0000-000000000000}"/>
          </ac:picMkLst>
        </pc:pic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1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1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4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27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0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3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6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39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2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5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48" creationId="{00000000-0000-0000-0000-000000000000}"/>
          </ac:cxnSpMkLst>
        </pc:cxnChg>
        <pc:cxnChg chg="mod">
          <ac:chgData name="Cristian Chilipirea" userId="34ab170da5908fc4" providerId="LiveId" clId="{9A523BFC-A3FC-4AAA-9285-DCA7DCC84041}" dt="2022-03-01T07:41:42.878" v="234" actId="207"/>
          <ac:cxnSpMkLst>
            <pc:docMk/>
            <pc:sldMk cId="264455886" sldId="613"/>
            <ac:cxnSpMk id="51" creationId="{00000000-0000-0000-0000-000000000000}"/>
          </ac:cxnSpMkLst>
        </pc:cxnChg>
      </pc:sldChg>
      <pc:sldChg chg="delSp modSp add mod">
        <pc:chgData name="Cristian Chilipirea" userId="34ab170da5908fc4" providerId="LiveId" clId="{9A523BFC-A3FC-4AAA-9285-DCA7DCC84041}" dt="2022-03-01T07:41:50.398" v="236" actId="207"/>
        <pc:sldMkLst>
          <pc:docMk/>
          <pc:sldMk cId="2284222368" sldId="614"/>
        </pc:sldMkLst>
        <pc:spChg chg="mod">
          <ac:chgData name="Cristian Chilipirea" userId="34ab170da5908fc4" providerId="LiveId" clId="{9A523BFC-A3FC-4AAA-9285-DCA7DCC84041}" dt="2022-03-01T07:41:50.398" v="236" actId="207"/>
          <ac:spMkLst>
            <pc:docMk/>
            <pc:sldMk cId="2284222368" sldId="614"/>
            <ac:spMk id="2" creationId="{00000000-0000-0000-0000-000000000000}"/>
          </ac:spMkLst>
        </pc:spChg>
        <pc:spChg chg="del">
          <ac:chgData name="Cristian Chilipirea" userId="34ab170da5908fc4" providerId="LiveId" clId="{9A523BFC-A3FC-4AAA-9285-DCA7DCC84041}" dt="2022-03-01T07:41:47.760" v="235" actId="478"/>
          <ac:spMkLst>
            <pc:docMk/>
            <pc:sldMk cId="2284222368" sldId="614"/>
            <ac:spMk id="4" creationId="{F73A8A98-EB03-4488-B9E3-5E69025BA5C1}"/>
          </ac:spMkLst>
        </pc:spChg>
      </pc:sldChg>
      <pc:sldChg chg="delSp add mod">
        <pc:chgData name="Cristian Chilipirea" userId="34ab170da5908fc4" providerId="LiveId" clId="{9A523BFC-A3FC-4AAA-9285-DCA7DCC84041}" dt="2022-03-01T07:36:05.511" v="131" actId="478"/>
        <pc:sldMkLst>
          <pc:docMk/>
          <pc:sldMk cId="2595948861" sldId="616"/>
        </pc:sldMkLst>
        <pc:spChg chg="del">
          <ac:chgData name="Cristian Chilipirea" userId="34ab170da5908fc4" providerId="LiveId" clId="{9A523BFC-A3FC-4AAA-9285-DCA7DCC84041}" dt="2022-03-01T07:36:05.511" v="131" actId="478"/>
          <ac:spMkLst>
            <pc:docMk/>
            <pc:sldMk cId="2595948861" sldId="616"/>
            <ac:spMk id="4" creationId="{4217E098-9AED-4BB3-B8A9-A90A9637E1B5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875307678" sldId="617"/>
        </pc:sldMkLst>
      </pc:sldChg>
      <pc:sldChg chg="delSp add mod">
        <pc:chgData name="Cristian Chilipirea" userId="34ab170da5908fc4" providerId="LiveId" clId="{9A523BFC-A3FC-4AAA-9285-DCA7DCC84041}" dt="2022-03-01T07:36:10.859" v="132" actId="478"/>
        <pc:sldMkLst>
          <pc:docMk/>
          <pc:sldMk cId="686207034" sldId="618"/>
        </pc:sldMkLst>
        <pc:spChg chg="del">
          <ac:chgData name="Cristian Chilipirea" userId="34ab170da5908fc4" providerId="LiveId" clId="{9A523BFC-A3FC-4AAA-9285-DCA7DCC84041}" dt="2022-03-01T07:36:10.859" v="132" actId="478"/>
          <ac:spMkLst>
            <pc:docMk/>
            <pc:sldMk cId="686207034" sldId="618"/>
            <ac:spMk id="4" creationId="{D1DFB821-63D0-4423-9B63-09FE9F0387C9}"/>
          </ac:spMkLst>
        </pc:spChg>
      </pc:sldChg>
      <pc:sldChg chg="delSp add mod">
        <pc:chgData name="Cristian Chilipirea" userId="34ab170da5908fc4" providerId="LiveId" clId="{9A523BFC-A3FC-4AAA-9285-DCA7DCC84041}" dt="2022-03-01T07:36:23.951" v="135" actId="478"/>
        <pc:sldMkLst>
          <pc:docMk/>
          <pc:sldMk cId="1712661963" sldId="620"/>
        </pc:sldMkLst>
        <pc:spChg chg="del">
          <ac:chgData name="Cristian Chilipirea" userId="34ab170da5908fc4" providerId="LiveId" clId="{9A523BFC-A3FC-4AAA-9285-DCA7DCC84041}" dt="2022-03-01T07:36:23.951" v="135" actId="478"/>
          <ac:spMkLst>
            <pc:docMk/>
            <pc:sldMk cId="1712661963" sldId="620"/>
            <ac:spMk id="4" creationId="{60D609E5-9456-4894-BA8F-320B30B08276}"/>
          </ac:spMkLst>
        </pc:spChg>
      </pc:sldChg>
      <pc:sldChg chg="delSp add mod">
        <pc:chgData name="Cristian Chilipirea" userId="34ab170da5908fc4" providerId="LiveId" clId="{9A523BFC-A3FC-4AAA-9285-DCA7DCC84041}" dt="2022-03-01T07:36:31.599" v="137" actId="478"/>
        <pc:sldMkLst>
          <pc:docMk/>
          <pc:sldMk cId="194281371" sldId="621"/>
        </pc:sldMkLst>
        <pc:spChg chg="del">
          <ac:chgData name="Cristian Chilipirea" userId="34ab170da5908fc4" providerId="LiveId" clId="{9A523BFC-A3FC-4AAA-9285-DCA7DCC84041}" dt="2022-03-01T07:36:31.599" v="137" actId="478"/>
          <ac:spMkLst>
            <pc:docMk/>
            <pc:sldMk cId="194281371" sldId="621"/>
            <ac:spMk id="4" creationId="{3C683A9F-9DF5-42F0-B1E4-E70C241E6D88}"/>
          </ac:spMkLst>
        </pc:spChg>
      </pc:sldChg>
      <pc:sldChg chg="delSp add mod">
        <pc:chgData name="Cristian Chilipirea" userId="34ab170da5908fc4" providerId="LiveId" clId="{9A523BFC-A3FC-4AAA-9285-DCA7DCC84041}" dt="2022-03-01T07:36:34.312" v="138" actId="478"/>
        <pc:sldMkLst>
          <pc:docMk/>
          <pc:sldMk cId="923062931" sldId="622"/>
        </pc:sldMkLst>
        <pc:spChg chg="del">
          <ac:chgData name="Cristian Chilipirea" userId="34ab170da5908fc4" providerId="LiveId" clId="{9A523BFC-A3FC-4AAA-9285-DCA7DCC84041}" dt="2022-03-01T07:36:34.312" v="138" actId="478"/>
          <ac:spMkLst>
            <pc:docMk/>
            <pc:sldMk cId="923062931" sldId="622"/>
            <ac:spMk id="4" creationId="{3E1D3264-4082-45DD-9072-92C84CFC4207}"/>
          </ac:spMkLst>
        </pc:spChg>
      </pc:sldChg>
      <pc:sldChg chg="add">
        <pc:chgData name="Cristian Chilipirea" userId="34ab170da5908fc4" providerId="LiveId" clId="{9A523BFC-A3FC-4AAA-9285-DCA7DCC84041}" dt="2022-03-01T07:28:22.992" v="2"/>
        <pc:sldMkLst>
          <pc:docMk/>
          <pc:sldMk cId="2945113523" sldId="627"/>
        </pc:sldMkLst>
      </pc:sldChg>
      <pc:sldChg chg="delSp add mod">
        <pc:chgData name="Cristian Chilipirea" userId="34ab170da5908fc4" providerId="LiveId" clId="{9A523BFC-A3FC-4AAA-9285-DCA7DCC84041}" dt="2022-03-01T07:36:38.816" v="139" actId="478"/>
        <pc:sldMkLst>
          <pc:docMk/>
          <pc:sldMk cId="1028691666" sldId="629"/>
        </pc:sldMkLst>
        <pc:spChg chg="del">
          <ac:chgData name="Cristian Chilipirea" userId="34ab170da5908fc4" providerId="LiveId" clId="{9A523BFC-A3FC-4AAA-9285-DCA7DCC84041}" dt="2022-03-01T07:36:38.816" v="139" actId="478"/>
          <ac:spMkLst>
            <pc:docMk/>
            <pc:sldMk cId="1028691666" sldId="629"/>
            <ac:spMk id="4" creationId="{0F5BD066-2ED0-48A1-8874-178266821926}"/>
          </ac:spMkLst>
        </pc:spChg>
      </pc:sldChg>
      <pc:sldChg chg="delSp add mod">
        <pc:chgData name="Cristian Chilipirea" userId="34ab170da5908fc4" providerId="LiveId" clId="{9A523BFC-A3FC-4AAA-9285-DCA7DCC84041}" dt="2022-03-01T07:36:42.056" v="140" actId="478"/>
        <pc:sldMkLst>
          <pc:docMk/>
          <pc:sldMk cId="2971307940" sldId="630"/>
        </pc:sldMkLst>
        <pc:spChg chg="del">
          <ac:chgData name="Cristian Chilipirea" userId="34ab170da5908fc4" providerId="LiveId" clId="{9A523BFC-A3FC-4AAA-9285-DCA7DCC84041}" dt="2022-03-01T07:36:42.056" v="140" actId="478"/>
          <ac:spMkLst>
            <pc:docMk/>
            <pc:sldMk cId="2971307940" sldId="630"/>
            <ac:spMk id="4" creationId="{D7761E66-60BA-4FB1-8384-0D5418035E61}"/>
          </ac:spMkLst>
        </pc:spChg>
      </pc:sldChg>
      <pc:sldChg chg="delSp add mod">
        <pc:chgData name="Cristian Chilipirea" userId="34ab170da5908fc4" providerId="LiveId" clId="{9A523BFC-A3FC-4AAA-9285-DCA7DCC84041}" dt="2022-03-01T07:39:24.219" v="190" actId="478"/>
        <pc:sldMkLst>
          <pc:docMk/>
          <pc:sldMk cId="815738256" sldId="631"/>
        </pc:sldMkLst>
        <pc:spChg chg="del">
          <ac:chgData name="Cristian Chilipirea" userId="34ab170da5908fc4" providerId="LiveId" clId="{9A523BFC-A3FC-4AAA-9285-DCA7DCC84041}" dt="2022-03-01T07:39:24.219" v="190" actId="478"/>
          <ac:spMkLst>
            <pc:docMk/>
            <pc:sldMk cId="815738256" sldId="631"/>
            <ac:spMk id="3" creationId="{1D06D200-CD3F-4CDC-8361-4BDDE52AC69B}"/>
          </ac:spMkLst>
        </pc:spChg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222466" sldId="77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42499470" sldId="77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5903512" sldId="79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90679308" sldId="79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42302482" sldId="79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1045716" sldId="80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51" sldId="80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01829197" sldId="81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0123499" sldId="82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4671910" sldId="82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50590700" sldId="83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885675428" sldId="83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90409566" sldId="83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84875582" sldId="83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18887584" sldId="85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713319307" sldId="860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90668127" sldId="862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303853" sldId="866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638341229" sldId="867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9A523BFC-A3FC-4AAA-9285-DCA7DCC84041}" dt="2022-03-01T07:28:21.148" v="1" actId="47"/>
        <pc:sldMkLst>
          <pc:docMk/>
          <pc:sldMk cId="3236984408" sldId="872"/>
        </pc:sldMkLst>
      </pc:sldChg>
      <pc:sldChg chg="modSp add mod">
        <pc:chgData name="Cristian Chilipirea" userId="34ab170da5908fc4" providerId="LiveId" clId="{9A523BFC-A3FC-4AAA-9285-DCA7DCC84041}" dt="2022-03-01T07:37:23.242" v="150" actId="207"/>
        <pc:sldMkLst>
          <pc:docMk/>
          <pc:sldMk cId="3473895690" sldId="874"/>
        </pc:sldMkLst>
        <pc:spChg chg="mod">
          <ac:chgData name="Cristian Chilipirea" userId="34ab170da5908fc4" providerId="LiveId" clId="{9A523BFC-A3FC-4AAA-9285-DCA7DCC84041}" dt="2022-03-01T07:37:23.242" v="150" actId="207"/>
          <ac:spMkLst>
            <pc:docMk/>
            <pc:sldMk cId="3473895690" sldId="874"/>
            <ac:spMk id="3" creationId="{9189F677-8EA0-46BC-8B01-19CFBD355E97}"/>
          </ac:spMkLst>
        </pc:spChg>
      </pc:sldChg>
      <pc:sldChg chg="delSp modSp add mod">
        <pc:chgData name="Cristian Chilipirea" userId="34ab170da5908fc4" providerId="LiveId" clId="{9A523BFC-A3FC-4AAA-9285-DCA7DCC84041}" dt="2022-03-01T07:39:02.674" v="186" actId="207"/>
        <pc:sldMkLst>
          <pc:docMk/>
          <pc:sldMk cId="2654805080" sldId="875"/>
        </pc:sldMkLst>
        <pc:spChg chg="mod">
          <ac:chgData name="Cristian Chilipirea" userId="34ab170da5908fc4" providerId="LiveId" clId="{9A523BFC-A3FC-4AAA-9285-DCA7DCC84041}" dt="2022-03-01T07:38:59.513" v="185" actId="1076"/>
          <ac:spMkLst>
            <pc:docMk/>
            <pc:sldMk cId="2654805080" sldId="875"/>
            <ac:spMk id="2" creationId="{9DAD8854-F9D3-4B34-B2CB-D72306477462}"/>
          </ac:spMkLst>
        </pc:spChg>
        <pc:spChg chg="del">
          <ac:chgData name="Cristian Chilipirea" userId="34ab170da5908fc4" providerId="LiveId" clId="{9A523BFC-A3FC-4AAA-9285-DCA7DCC84041}" dt="2022-03-01T07:38:48.295" v="179" actId="478"/>
          <ac:spMkLst>
            <pc:docMk/>
            <pc:sldMk cId="2654805080" sldId="875"/>
            <ac:spMk id="4" creationId="{001F4970-640B-4EE0-B701-65622103C3C4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3" creationId="{182EA651-28B5-47BA-8D9C-27EDB79C73F2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4" creationId="{B9623878-7F1A-426B-AD2C-1E6A5D211429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5" creationId="{D0228377-C1BD-4DF2-8835-E31A7E779B63}"/>
          </ac:spMkLst>
        </pc:spChg>
        <pc:spChg chg="mod">
          <ac:chgData name="Cristian Chilipirea" userId="34ab170da5908fc4" providerId="LiveId" clId="{9A523BFC-A3FC-4AAA-9285-DCA7DCC84041}" dt="2022-03-01T07:39:02.674" v="186" actId="207"/>
          <ac:spMkLst>
            <pc:docMk/>
            <pc:sldMk cId="2654805080" sldId="875"/>
            <ac:spMk id="16" creationId="{B260814C-7407-4AC2-B691-5387F256BBAB}"/>
          </ac:spMkLst>
        </pc:spChg>
        <pc:graphicFrameChg chg="modGraphic">
          <ac:chgData name="Cristian Chilipirea" userId="34ab170da5908fc4" providerId="LiveId" clId="{9A523BFC-A3FC-4AAA-9285-DCA7DCC84041}" dt="2022-03-01T07:38:52.650" v="181" actId="207"/>
          <ac:graphicFrameMkLst>
            <pc:docMk/>
            <pc:sldMk cId="2654805080" sldId="875"/>
            <ac:graphicFrameMk id="17" creationId="{A2CD567E-4941-4261-B97A-53F80CEEEE21}"/>
          </ac:graphicFrameMkLst>
        </pc:graphicFrameChg>
        <pc:graphicFrameChg chg="modGraphic">
          <ac:chgData name="Cristian Chilipirea" userId="34ab170da5908fc4" providerId="LiveId" clId="{9A523BFC-A3FC-4AAA-9285-DCA7DCC84041}" dt="2022-03-01T07:38:55.037" v="182" actId="207"/>
          <ac:graphicFrameMkLst>
            <pc:docMk/>
            <pc:sldMk cId="2654805080" sldId="875"/>
            <ac:graphicFrameMk id="18" creationId="{12A18576-02D6-486D-868E-F1C419001279}"/>
          </ac:graphicFrameMkLst>
        </pc:graphicFrameChg>
        <pc:graphicFrameChg chg="modGraphic">
          <ac:chgData name="Cristian Chilipirea" userId="34ab170da5908fc4" providerId="LiveId" clId="{9A523BFC-A3FC-4AAA-9285-DCA7DCC84041}" dt="2022-03-01T07:38:50.434" v="180" actId="207"/>
          <ac:graphicFrameMkLst>
            <pc:docMk/>
            <pc:sldMk cId="2654805080" sldId="875"/>
            <ac:graphicFrameMk id="19" creationId="{B6F213FA-C57C-4F4B-A1A6-A951AFC24E44}"/>
          </ac:graphicFrameMkLst>
        </pc:graphicFrameChg>
        <pc:graphicFrameChg chg="modGraphic">
          <ac:chgData name="Cristian Chilipirea" userId="34ab170da5908fc4" providerId="LiveId" clId="{9A523BFC-A3FC-4AAA-9285-DCA7DCC84041}" dt="2022-03-01T07:38:57.494" v="183" actId="207"/>
          <ac:graphicFrameMkLst>
            <pc:docMk/>
            <pc:sldMk cId="2654805080" sldId="875"/>
            <ac:graphicFrameMk id="20" creationId="{7CA0C0B4-B564-425F-A3A0-BFEA122CBFF3}"/>
          </ac:graphicFrameMkLst>
        </pc:graphicFrame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5" creationId="{7B403BEA-9BE5-4C7F-811F-6079A920073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6" creationId="{FE4EF745-137D-4F7A-B50B-CFF4BC706A18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7" creationId="{DF718745-7A0C-480C-BE7E-209412006F03}"/>
          </ac:picMkLst>
        </pc:picChg>
        <pc:picChg chg="mod">
          <ac:chgData name="Cristian Chilipirea" userId="34ab170da5908fc4" providerId="LiveId" clId="{9A523BFC-A3FC-4AAA-9285-DCA7DCC84041}" dt="2022-03-01T07:39:02.674" v="186" actId="207"/>
          <ac:picMkLst>
            <pc:docMk/>
            <pc:sldMk cId="2654805080" sldId="875"/>
            <ac:picMk id="8" creationId="{3129E558-6E4D-4F3C-880F-AB3F095AE719}"/>
          </ac:picMkLst>
        </pc:pic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9" creationId="{520AB477-AEA2-4D68-A546-254B9A9DB08E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0" creationId="{4E814DAC-C877-4028-9445-C5FFA86BB2A7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1" creationId="{7E0F115E-118B-4DE8-BFCB-B0604FCF3CB1}"/>
          </ac:cxnSpMkLst>
        </pc:cxnChg>
        <pc:cxnChg chg="mod">
          <ac:chgData name="Cristian Chilipirea" userId="34ab170da5908fc4" providerId="LiveId" clId="{9A523BFC-A3FC-4AAA-9285-DCA7DCC84041}" dt="2022-03-01T07:39:02.674" v="186" actId="207"/>
          <ac:cxnSpMkLst>
            <pc:docMk/>
            <pc:sldMk cId="2654805080" sldId="875"/>
            <ac:cxnSpMk id="12" creationId="{EEE4237B-0D65-4AE6-AD89-1EF8D0243B4A}"/>
          </ac:cxnSpMkLst>
        </pc:cxnChg>
      </pc:sld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9393CFAC-FA3F-4FAF-9A97-A99E1B83BDAD}"/>
    <pc:docChg chg="addSld delSld modSld">
      <pc:chgData name="Cristian Chilipirea" userId="34ab170da5908fc4" providerId="LiveId" clId="{9393CFAC-FA3F-4FAF-9A97-A99E1B83BDAD}" dt="2022-03-20T10:31:26.295" v="25" actId="20577"/>
      <pc:docMkLst>
        <pc:docMk/>
      </pc:docMkLst>
      <pc:sldChg chg="modSp mod">
        <pc:chgData name="Cristian Chilipirea" userId="34ab170da5908fc4" providerId="LiveId" clId="{9393CFAC-FA3F-4FAF-9A97-A99E1B83BDAD}" dt="2022-03-20T10:31:26.295" v="25" actId="20577"/>
        <pc:sldMkLst>
          <pc:docMk/>
          <pc:sldMk cId="736295071" sldId="256"/>
        </pc:sldMkLst>
        <pc:spChg chg="mod">
          <ac:chgData name="Cristian Chilipirea" userId="34ab170da5908fc4" providerId="LiveId" clId="{9393CFAC-FA3F-4FAF-9A97-A99E1B83BDAD}" dt="2022-03-20T10:31:26.295" v="25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60029833" sldId="588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1522483694" sldId="588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2143757487" sldId="58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169263570" sldId="58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89635127" sldId="590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106773919" sldId="59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500108117" sldId="591"/>
        </pc:sldMkLst>
      </pc:sldChg>
      <pc:sldChg chg="modSp add mod">
        <pc:chgData name="Cristian Chilipirea" userId="34ab170da5908fc4" providerId="LiveId" clId="{9393CFAC-FA3F-4FAF-9A97-A99E1B83BDAD}" dt="2022-03-13T18:54:41.377" v="4" actId="207"/>
        <pc:sldMkLst>
          <pc:docMk/>
          <pc:sldMk cId="1910042714" sldId="592"/>
        </pc:sldMkLst>
        <pc:spChg chg="mod">
          <ac:chgData name="Cristian Chilipirea" userId="34ab170da5908fc4" providerId="LiveId" clId="{9393CFAC-FA3F-4FAF-9A97-A99E1B83BDAD}" dt="2022-03-13T18:54:41.377" v="4" actId="207"/>
          <ac:spMkLst>
            <pc:docMk/>
            <pc:sldMk cId="1910042714" sldId="592"/>
            <ac:spMk id="7" creationId="{8EA8E7F6-F0F8-4559-8D48-CA728A2F309C}"/>
          </ac:spMkLst>
        </pc:spChg>
        <pc:spChg chg="mod">
          <ac:chgData name="Cristian Chilipirea" userId="34ab170da5908fc4" providerId="LiveId" clId="{9393CFAC-FA3F-4FAF-9A97-A99E1B83BDAD}" dt="2022-03-13T18:54:41.377" v="4" actId="207"/>
          <ac:spMkLst>
            <pc:docMk/>
            <pc:sldMk cId="1910042714" sldId="592"/>
            <ac:spMk id="8" creationId="{CE9E4E13-B3F2-45D4-99E6-0D6DA25A7E52}"/>
          </ac:spMkLst>
        </pc:spChg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023212922" sldId="592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971141136" sldId="593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3683020098" sldId="594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2662800573" sldId="59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879075606" sldId="59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976786519" sldId="596"/>
        </pc:sldMkLst>
      </pc:sldChg>
      <pc:sldChg chg="modSp add mod">
        <pc:chgData name="Cristian Chilipirea" userId="34ab170da5908fc4" providerId="LiveId" clId="{9393CFAC-FA3F-4FAF-9A97-A99E1B83BDAD}" dt="2022-03-13T18:54:32.187" v="2" actId="207"/>
        <pc:sldMkLst>
          <pc:docMk/>
          <pc:sldMk cId="3465086537" sldId="596"/>
        </pc:sldMkLst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5" creationId="{EA658550-6418-4E98-95A8-1BB8EAB3D577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6" creationId="{C8B41EB2-7B10-49BF-BC4A-2D1B4DA23D15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7" creationId="{36FBBB67-1162-4F13-A5B6-2EA8C8BD5832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8" creationId="{B78A394E-22B4-4BC1-9995-87458DC9D1C1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9" creationId="{3956D039-CA42-4067-BF05-5C7FC621297F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10" creationId="{121CBCD9-A0DE-43C0-8A88-DD163D9EFDC3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11" creationId="{E5C0D97B-DAAB-42C9-B3D3-E0FCE85DA1E3}"/>
          </ac:spMkLst>
        </pc:spChg>
        <pc:spChg chg="mod">
          <ac:chgData name="Cristian Chilipirea" userId="34ab170da5908fc4" providerId="LiveId" clId="{9393CFAC-FA3F-4FAF-9A97-A99E1B83BDAD}" dt="2022-03-13T18:54:32.187" v="2" actId="207"/>
          <ac:spMkLst>
            <pc:docMk/>
            <pc:sldMk cId="3465086537" sldId="596"/>
            <ac:spMk id="12" creationId="{BA5E5626-2CF7-4CB8-8CAC-08CC19ED267D}"/>
          </ac:spMkLst>
        </pc:spChg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934042828" sldId="597"/>
        </pc:sldMkLst>
      </pc:sldChg>
      <pc:sldChg chg="modSp add mod">
        <pc:chgData name="Cristian Chilipirea" userId="34ab170da5908fc4" providerId="LiveId" clId="{9393CFAC-FA3F-4FAF-9A97-A99E1B83BDAD}" dt="2022-03-13T18:54:36.509" v="3" actId="207"/>
        <pc:sldMkLst>
          <pc:docMk/>
          <pc:sldMk cId="1055749005" sldId="597"/>
        </pc:sldMkLst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5" creationId="{EA658550-6418-4E98-95A8-1BB8EAB3D577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6" creationId="{C8B41EB2-7B10-49BF-BC4A-2D1B4DA23D15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9" creationId="{3956D039-CA42-4067-BF05-5C7FC621297F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0" creationId="{121CBCD9-A0DE-43C0-8A88-DD163D9EFDC3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1" creationId="{E5C0D97B-DAAB-42C9-B3D3-E0FCE85DA1E3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2" creationId="{BA5E5626-2CF7-4CB8-8CAC-08CC19ED267D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4" creationId="{2E88C596-AE70-47EA-B6EC-33A0467B1002}"/>
          </ac:spMkLst>
        </pc:spChg>
        <pc:spChg chg="mod">
          <ac:chgData name="Cristian Chilipirea" userId="34ab170da5908fc4" providerId="LiveId" clId="{9393CFAC-FA3F-4FAF-9A97-A99E1B83BDAD}" dt="2022-03-13T18:54:36.509" v="3" actId="207"/>
          <ac:spMkLst>
            <pc:docMk/>
            <pc:sldMk cId="1055749005" sldId="597"/>
            <ac:spMk id="15" creationId="{97DA55EF-956D-4ED0-A2B5-5C1A65F41143}"/>
          </ac:spMkLst>
        </pc:spChg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1099917647" sldId="59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426787990" sldId="59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630722218" sldId="599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3343518318" sldId="599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2435735755" sldId="600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113132761" sldId="600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58169383" sldId="60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63876005" sldId="602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974206684" sldId="602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100151980" sldId="603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726433235" sldId="603"/>
        </pc:sldMkLst>
      </pc:sldChg>
      <pc:sldChg chg="add">
        <pc:chgData name="Cristian Chilipirea" userId="34ab170da5908fc4" providerId="LiveId" clId="{9393CFAC-FA3F-4FAF-9A97-A99E1B83BDAD}" dt="2022-03-13T18:54:22.789" v="1"/>
        <pc:sldMkLst>
          <pc:docMk/>
          <pc:sldMk cId="2572810256" sldId="60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271949251" sldId="606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263319528" sldId="607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202523571" sldId="60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030992620" sldId="60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284051918" sldId="610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386052438" sldId="61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061577288" sldId="612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271289952" sldId="613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974214731" sldId="61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99706959" sldId="61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44241412" sldId="616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579744923" sldId="617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16459293" sldId="61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896916478" sldId="61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686213521" sldId="620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24174011" sldId="62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062670746" sldId="622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929624473" sldId="623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891540708" sldId="62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9519591" sldId="62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101279828" sldId="626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742101393" sldId="627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514706703" sldId="62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819427241" sldId="62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637739072" sldId="630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94534574" sldId="631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65412519" sldId="633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103199660" sldId="63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565602874" sldId="63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55110559" sldId="636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1485896513" sldId="637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520811325" sldId="638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321822984" sldId="639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4173059675" sldId="874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567613832" sldId="875"/>
        </pc:sldMkLst>
      </pc:sldChg>
      <pc:sldChg chg="del">
        <pc:chgData name="Cristian Chilipirea" userId="34ab170da5908fc4" providerId="LiveId" clId="{9393CFAC-FA3F-4FAF-9A97-A99E1B83BDAD}" dt="2022-03-13T18:54:00.950" v="0" actId="47"/>
        <pc:sldMkLst>
          <pc:docMk/>
          <pc:sldMk cId="2615648178" sldId="876"/>
        </pc:sldMkLst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8AD4DB4D-CC23-4A3B-BAC2-885B7977F142}"/>
    <pc:docChg chg="custSel addSld delSld modSld">
      <pc:chgData name="Cristian Chilipirea" userId="34ab170da5908fc4" providerId="LiveId" clId="{8AD4DB4D-CC23-4A3B-BAC2-885B7977F142}" dt="2022-03-08T07:30:12.240" v="110" actId="207"/>
      <pc:docMkLst>
        <pc:docMk/>
      </pc:docMkLst>
      <pc:sldChg chg="modSp mod">
        <pc:chgData name="Cristian Chilipirea" userId="34ab170da5908fc4" providerId="LiveId" clId="{8AD4DB4D-CC23-4A3B-BAC2-885B7977F142}" dt="2022-03-08T07:23:08.841" v="36" actId="404"/>
        <pc:sldMkLst>
          <pc:docMk/>
          <pc:sldMk cId="736295071" sldId="256"/>
        </pc:sldMkLst>
        <pc:spChg chg="mod">
          <ac:chgData name="Cristian Chilipirea" userId="34ab170da5908fc4" providerId="LiveId" clId="{8AD4DB4D-CC23-4A3B-BAC2-885B7977F142}" dt="2022-03-08T07:23:08.841" v="36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15323488" sldId="28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66940581" sldId="28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8509651" sldId="28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72269693" sldId="28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90999653" sldId="28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22330650" sldId="28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09486662" sldId="28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693582712" sldId="28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63534489" sldId="28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97271265" sldId="29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43745711" sldId="29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45085367" sldId="29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82873289" sldId="29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784810091" sldId="35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34566445" sldId="51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40286949" sldId="51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91389713" sldId="51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58506512" sldId="52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08646711" sldId="52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6778415" sldId="52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47529693" sldId="52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5905510" sldId="52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01007383" sldId="52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2976891" sldId="52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672171533" sldId="52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57165259" sldId="52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6291111" sldId="52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26273512" sldId="53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45495138" sldId="53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10819564" sldId="53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16761005" sldId="53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38461577" sldId="53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3858642" sldId="53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026389150" sldId="53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466546431" sldId="53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91796244" sldId="53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821723735" sldId="53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533970201" sldId="54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26386653" sldId="54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525378135" sldId="54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61210702" sldId="54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35483732" sldId="54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38387924" sldId="54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68209978" sldId="54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06245640" sldId="54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02877673" sldId="54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454139598" sldId="54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88282916" sldId="55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171526216" sldId="55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682160295" sldId="55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26479559" sldId="55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90556055" sldId="55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599865308" sldId="55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8613324" sldId="55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067778019" sldId="55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91409670" sldId="55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99355960" sldId="55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86276678" sldId="56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71612056" sldId="56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30919804" sldId="56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27606340" sldId="56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52013883" sldId="56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138625864" sldId="56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89193222" sldId="56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38722529" sldId="56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15078098" sldId="56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6677767" sldId="57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886016" sldId="57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658902112" sldId="57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37430506" sldId="57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95412778" sldId="57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14632415" sldId="57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782119686" sldId="57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55485904" sldId="57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14628938" sldId="57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61803901" sldId="57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21068957" sldId="58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77152141" sldId="58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74333110" sldId="58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03071435" sldId="58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48830505" sldId="58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07814385" sldId="58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262135723" sldId="58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38034753" sldId="58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60029833" sldId="58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301260728" sldId="588"/>
        </pc:sldMkLst>
      </pc:sldChg>
      <pc:sldChg chg="modSp add mod">
        <pc:chgData name="Cristian Chilipirea" userId="34ab170da5908fc4" providerId="LiveId" clId="{8AD4DB4D-CC23-4A3B-BAC2-885B7977F142}" dt="2022-03-08T07:26:00.740" v="72" actId="113"/>
        <pc:sldMkLst>
          <pc:docMk/>
          <pc:sldMk cId="3169263570" sldId="589"/>
        </pc:sldMkLst>
        <pc:graphicFrameChg chg="modGraphic">
          <ac:chgData name="Cristian Chilipirea" userId="34ab170da5908fc4" providerId="LiveId" clId="{8AD4DB4D-CC23-4A3B-BAC2-885B7977F142}" dt="2022-03-08T07:26:00.740" v="72" actId="113"/>
          <ac:graphicFrameMkLst>
            <pc:docMk/>
            <pc:sldMk cId="3169263570" sldId="589"/>
            <ac:graphicFrameMk id="5" creationId="{DD0FF5FE-BA9A-4BEF-8267-92CC3039C1D9}"/>
          </ac:graphicFrameMkLst>
        </pc:graphicFrame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79466863" sldId="58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89635127" sldId="59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454222475" sldId="590"/>
        </pc:sldMkLst>
      </pc:sldChg>
      <pc:sldChg chg="delSp modSp add mod">
        <pc:chgData name="Cristian Chilipirea" userId="34ab170da5908fc4" providerId="LiveId" clId="{8AD4DB4D-CC23-4A3B-BAC2-885B7977F142}" dt="2022-03-08T07:24:56.995" v="53" actId="207"/>
        <pc:sldMkLst>
          <pc:docMk/>
          <pc:sldMk cId="1500108117" sldId="591"/>
        </pc:sldMkLst>
        <pc:spChg chg="del">
          <ac:chgData name="Cristian Chilipirea" userId="34ab170da5908fc4" providerId="LiveId" clId="{8AD4DB4D-CC23-4A3B-BAC2-885B7977F142}" dt="2022-03-08T07:24:50.603" v="50" actId="478"/>
          <ac:spMkLst>
            <pc:docMk/>
            <pc:sldMk cId="1500108117" sldId="591"/>
            <ac:spMk id="2" creationId="{6ECDB1BA-01AC-4B9E-B617-41114BE57E63}"/>
          </ac:spMkLst>
        </pc:spChg>
        <pc:spChg chg="mod">
          <ac:chgData name="Cristian Chilipirea" userId="34ab170da5908fc4" providerId="LiveId" clId="{8AD4DB4D-CC23-4A3B-BAC2-885B7977F142}" dt="2022-03-08T07:24:56.995" v="53" actId="207"/>
          <ac:spMkLst>
            <pc:docMk/>
            <pc:sldMk cId="1500108117" sldId="591"/>
            <ac:spMk id="11" creationId="{C85ED61C-C593-4525-B3A7-2F8C226C567D}"/>
          </ac:spMkLst>
        </pc:spChg>
        <pc:spChg chg="mod">
          <ac:chgData name="Cristian Chilipirea" userId="34ab170da5908fc4" providerId="LiveId" clId="{8AD4DB4D-CC23-4A3B-BAC2-885B7977F142}" dt="2022-03-08T07:24:53.050" v="51" actId="207"/>
          <ac:spMkLst>
            <pc:docMk/>
            <pc:sldMk cId="1500108117" sldId="591"/>
            <ac:spMk id="15" creationId="{14094246-954A-4CD0-A529-7169BC89A5FB}"/>
          </ac:spMkLst>
        </pc:spChg>
        <pc:spChg chg="mod">
          <ac:chgData name="Cristian Chilipirea" userId="34ab170da5908fc4" providerId="LiveId" clId="{8AD4DB4D-CC23-4A3B-BAC2-885B7977F142}" dt="2022-03-08T07:24:54.907" v="52" actId="207"/>
          <ac:spMkLst>
            <pc:docMk/>
            <pc:sldMk cId="1500108117" sldId="591"/>
            <ac:spMk id="16" creationId="{745400EA-673A-4247-BA82-59723930C4B8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063241353" sldId="59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714283909" sldId="592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023212922" sldId="59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193904836" sldId="593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971141136" sldId="59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75200966" sldId="59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282244407" sldId="59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879075606" sldId="595"/>
        </pc:sldMkLst>
      </pc:sldChg>
      <pc:sldChg chg="modSp add mod">
        <pc:chgData name="Cristian Chilipirea" userId="34ab170da5908fc4" providerId="LiveId" clId="{8AD4DB4D-CC23-4A3B-BAC2-885B7977F142}" dt="2022-03-08T07:26:24.776" v="77" actId="1076"/>
        <pc:sldMkLst>
          <pc:docMk/>
          <pc:sldMk cId="2976786519" sldId="596"/>
        </pc:sldMkLst>
        <pc:spChg chg="mod">
          <ac:chgData name="Cristian Chilipirea" userId="34ab170da5908fc4" providerId="LiveId" clId="{8AD4DB4D-CC23-4A3B-BAC2-885B7977F142}" dt="2022-03-08T07:26:15.975" v="74" actId="207"/>
          <ac:spMkLst>
            <pc:docMk/>
            <pc:sldMk cId="2976786519" sldId="596"/>
            <ac:spMk id="13" creationId="{7129B71D-C4B8-4A76-958D-96B01351324D}"/>
          </ac:spMkLst>
        </pc:spChg>
        <pc:picChg chg="mod">
          <ac:chgData name="Cristian Chilipirea" userId="34ab170da5908fc4" providerId="LiveId" clId="{8AD4DB4D-CC23-4A3B-BAC2-885B7977F142}" dt="2022-03-08T07:26:24.776" v="77" actId="1076"/>
          <ac:picMkLst>
            <pc:docMk/>
            <pc:sldMk cId="2976786519" sldId="596"/>
            <ac:picMk id="6" creationId="{34D197C1-B6FB-4CDC-85EA-9F19DE0AB025}"/>
          </ac:picMkLst>
        </pc:picChg>
        <pc:picChg chg="mod">
          <ac:chgData name="Cristian Chilipirea" userId="34ab170da5908fc4" providerId="LiveId" clId="{8AD4DB4D-CC23-4A3B-BAC2-885B7977F142}" dt="2022-03-08T07:26:19.230" v="75" actId="1076"/>
          <ac:picMkLst>
            <pc:docMk/>
            <pc:sldMk cId="2976786519" sldId="596"/>
            <ac:picMk id="8" creationId="{A9FA6F22-B433-4659-9F8F-2AB8DC36CBC0}"/>
          </ac:picMkLst>
        </pc:picChg>
        <pc:picChg chg="mod">
          <ac:chgData name="Cristian Chilipirea" userId="34ab170da5908fc4" providerId="LiveId" clId="{8AD4DB4D-CC23-4A3B-BAC2-885B7977F142}" dt="2022-03-08T07:26:23.358" v="76" actId="1076"/>
          <ac:picMkLst>
            <pc:docMk/>
            <pc:sldMk cId="2976786519" sldId="596"/>
            <ac:picMk id="15" creationId="{12AC4EFA-509B-4F08-AA65-D1A3AB4945FE}"/>
          </ac:picMkLst>
        </pc:pic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48995985" sldId="596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934042828" sldId="59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844636418" sldId="59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426787990" sldId="59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818138472" sldId="598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630722218" sldId="59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48458263" sldId="59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131129679" sldId="600"/>
        </pc:sldMkLst>
      </pc:sldChg>
      <pc:sldChg chg="delSp modSp add mod">
        <pc:chgData name="Cristian Chilipirea" userId="34ab170da5908fc4" providerId="LiveId" clId="{8AD4DB4D-CC23-4A3B-BAC2-885B7977F142}" dt="2022-03-08T07:24:09.655" v="41" actId="692"/>
        <pc:sldMkLst>
          <pc:docMk/>
          <pc:sldMk cId="4113132761" sldId="600"/>
        </pc:sldMkLst>
        <pc:spChg chg="del">
          <ac:chgData name="Cristian Chilipirea" userId="34ab170da5908fc4" providerId="LiveId" clId="{8AD4DB4D-CC23-4A3B-BAC2-885B7977F142}" dt="2022-03-08T07:23:48.597" v="38" actId="478"/>
          <ac:spMkLst>
            <pc:docMk/>
            <pc:sldMk cId="4113132761" sldId="600"/>
            <ac:spMk id="2" creationId="{5847368C-5481-453C-BE0B-00903A3FFF6E}"/>
          </ac:spMkLst>
        </pc:spChg>
        <pc:spChg chg="mod">
          <ac:chgData name="Cristian Chilipirea" userId="34ab170da5908fc4" providerId="LiveId" clId="{8AD4DB4D-CC23-4A3B-BAC2-885B7977F142}" dt="2022-03-08T07:24:01.355" v="40" actId="207"/>
          <ac:spMkLst>
            <pc:docMk/>
            <pc:sldMk cId="4113132761" sldId="600"/>
            <ac:spMk id="10" creationId="{144597A4-4A91-486B-9818-2A16CED91FBF}"/>
          </ac:spMkLst>
        </pc:spChg>
        <pc:spChg chg="mod">
          <ac:chgData name="Cristian Chilipirea" userId="34ab170da5908fc4" providerId="LiveId" clId="{8AD4DB4D-CC23-4A3B-BAC2-885B7977F142}" dt="2022-03-08T07:23:59.210" v="39" actId="207"/>
          <ac:spMkLst>
            <pc:docMk/>
            <pc:sldMk cId="4113132761" sldId="600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09.655" v="41" actId="692"/>
          <ac:cxnSpMkLst>
            <pc:docMk/>
            <pc:sldMk cId="4113132761" sldId="600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09.655" v="41" actId="692"/>
          <ac:cxnSpMkLst>
            <pc:docMk/>
            <pc:sldMk cId="4113132761" sldId="600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05567944" sldId="601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63876005" sldId="60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344553936" sldId="602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337447778" sldId="603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726433235" sldId="603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981099768" sldId="60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019142625" sldId="60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69374573" sldId="606"/>
        </pc:sldMkLst>
      </pc:sldChg>
      <pc:sldChg chg="delSp modSp add mod">
        <pc:chgData name="Cristian Chilipirea" userId="34ab170da5908fc4" providerId="LiveId" clId="{8AD4DB4D-CC23-4A3B-BAC2-885B7977F142}" dt="2022-03-08T07:24:23.917" v="44" actId="692"/>
        <pc:sldMkLst>
          <pc:docMk/>
          <pc:sldMk cId="3271949251" sldId="606"/>
        </pc:sldMkLst>
        <pc:spChg chg="del">
          <ac:chgData name="Cristian Chilipirea" userId="34ab170da5908fc4" providerId="LiveId" clId="{8AD4DB4D-CC23-4A3B-BAC2-885B7977F142}" dt="2022-03-08T07:24:15.750" v="42" actId="478"/>
          <ac:spMkLst>
            <pc:docMk/>
            <pc:sldMk cId="3271949251" sldId="606"/>
            <ac:spMk id="2" creationId="{6FEDF276-18AA-4B6F-9FDE-5D1F4B06AF39}"/>
          </ac:spMkLst>
        </pc:spChg>
        <pc:spChg chg="mod">
          <ac:chgData name="Cristian Chilipirea" userId="34ab170da5908fc4" providerId="LiveId" clId="{8AD4DB4D-CC23-4A3B-BAC2-885B7977F142}" dt="2022-03-08T07:24:17.857" v="43" actId="207"/>
          <ac:spMkLst>
            <pc:docMk/>
            <pc:sldMk cId="3271949251" sldId="606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23.917" v="44" actId="692"/>
          <ac:cxnSpMkLst>
            <pc:docMk/>
            <pc:sldMk cId="3271949251" sldId="606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23.917" v="44" actId="692"/>
          <ac:cxnSpMkLst>
            <pc:docMk/>
            <pc:sldMk cId="3271949251" sldId="606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535318794" sldId="607"/>
        </pc:sldMkLst>
      </pc:sldChg>
      <pc:sldChg chg="delSp modSp add mod">
        <pc:chgData name="Cristian Chilipirea" userId="34ab170da5908fc4" providerId="LiveId" clId="{8AD4DB4D-CC23-4A3B-BAC2-885B7977F142}" dt="2022-03-08T07:24:46.761" v="49" actId="207"/>
        <pc:sldMkLst>
          <pc:docMk/>
          <pc:sldMk cId="4263319528" sldId="607"/>
        </pc:sldMkLst>
        <pc:spChg chg="del">
          <ac:chgData name="Cristian Chilipirea" userId="34ab170da5908fc4" providerId="LiveId" clId="{8AD4DB4D-CC23-4A3B-BAC2-885B7977F142}" dt="2022-03-08T07:24:29.623" v="45" actId="478"/>
          <ac:spMkLst>
            <pc:docMk/>
            <pc:sldMk cId="4263319528" sldId="607"/>
            <ac:spMk id="2" creationId="{0AF1FDC8-1A76-424F-ABFA-CCF465445025}"/>
          </ac:spMkLst>
        </pc:spChg>
        <pc:spChg chg="mod">
          <ac:chgData name="Cristian Chilipirea" userId="34ab170da5908fc4" providerId="LiveId" clId="{8AD4DB4D-CC23-4A3B-BAC2-885B7977F142}" dt="2022-03-08T07:24:40.147" v="47" actId="207"/>
          <ac:spMkLst>
            <pc:docMk/>
            <pc:sldMk cId="4263319528" sldId="607"/>
            <ac:spMk id="10" creationId="{144597A4-4A91-486B-9818-2A16CED91FBF}"/>
          </ac:spMkLst>
        </pc:spChg>
        <pc:spChg chg="mod">
          <ac:chgData name="Cristian Chilipirea" userId="34ab170da5908fc4" providerId="LiveId" clId="{8AD4DB4D-CC23-4A3B-BAC2-885B7977F142}" dt="2022-03-08T07:24:46.761" v="49" actId="207"/>
          <ac:spMkLst>
            <pc:docMk/>
            <pc:sldMk cId="4263319528" sldId="607"/>
            <ac:spMk id="11" creationId="{C98C88BC-CDAE-4F55-8FBD-A43D15D9E57A}"/>
          </ac:spMkLst>
        </pc:spChg>
        <pc:cxnChg chg="mod">
          <ac:chgData name="Cristian Chilipirea" userId="34ab170da5908fc4" providerId="LiveId" clId="{8AD4DB4D-CC23-4A3B-BAC2-885B7977F142}" dt="2022-03-08T07:24:36.726" v="46" actId="692"/>
          <ac:cxnSpMkLst>
            <pc:docMk/>
            <pc:sldMk cId="4263319528" sldId="607"/>
            <ac:cxnSpMk id="19" creationId="{BCB24DB6-8FD7-4C69-8AEF-2D13D9BCE81F}"/>
          </ac:cxnSpMkLst>
        </pc:cxnChg>
        <pc:cxnChg chg="mod">
          <ac:chgData name="Cristian Chilipirea" userId="34ab170da5908fc4" providerId="LiveId" clId="{8AD4DB4D-CC23-4A3B-BAC2-885B7977F142}" dt="2022-03-08T07:24:43.959" v="48" actId="692"/>
          <ac:cxnSpMkLst>
            <pc:docMk/>
            <pc:sldMk cId="4263319528" sldId="607"/>
            <ac:cxnSpMk id="37" creationId="{F602A1A1-7FF8-4026-B328-8B3AA2E5D394}"/>
          </ac:cxnSpMkLst>
        </pc:cxn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424366072" sldId="608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202523571" sldId="60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20748745" sldId="60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4030992620" sldId="60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91318760" sldId="610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284051918" sldId="610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92674811" sldId="611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386052438" sldId="611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582925883" sldId="612"/>
        </pc:sldMkLst>
      </pc:sldChg>
      <pc:sldChg chg="modSp add mod">
        <pc:chgData name="Cristian Chilipirea" userId="34ab170da5908fc4" providerId="LiveId" clId="{8AD4DB4D-CC23-4A3B-BAC2-885B7977F142}" dt="2022-03-08T07:26:41.665" v="78" actId="207"/>
        <pc:sldMkLst>
          <pc:docMk/>
          <pc:sldMk cId="4061577288" sldId="612"/>
        </pc:sldMkLst>
        <pc:spChg chg="mod">
          <ac:chgData name="Cristian Chilipirea" userId="34ab170da5908fc4" providerId="LiveId" clId="{8AD4DB4D-CC23-4A3B-BAC2-885B7977F142}" dt="2022-03-08T07:26:41.665" v="78" actId="207"/>
          <ac:spMkLst>
            <pc:docMk/>
            <pc:sldMk cId="4061577288" sldId="612"/>
            <ac:spMk id="5" creationId="{8BB04884-87AB-4050-903B-861FA2CE3660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4455886" sldId="613"/>
        </pc:sldMkLst>
      </pc:sldChg>
      <pc:sldChg chg="modSp add mod">
        <pc:chgData name="Cristian Chilipirea" userId="34ab170da5908fc4" providerId="LiveId" clId="{8AD4DB4D-CC23-4A3B-BAC2-885B7977F142}" dt="2022-03-08T07:29:24.209" v="100" actId="207"/>
        <pc:sldMkLst>
          <pc:docMk/>
          <pc:sldMk cId="1271289952" sldId="613"/>
        </pc:sldMkLst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24.209" v="100" actId="207"/>
          <ac:spMkLst>
            <pc:docMk/>
            <pc:sldMk cId="1271289952" sldId="613"/>
            <ac:spMk id="14" creationId="{2146266E-5FC6-4205-ADCD-6504085D6854}"/>
          </ac:spMkLst>
        </pc:spChg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974214731" sldId="614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284222368" sldId="61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199706959" sldId="61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644241412" sldId="616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595948861" sldId="616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579744923" sldId="617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75307678" sldId="617"/>
        </pc:sldMkLst>
      </pc:sldChg>
      <pc:sldChg chg="modSp add mod">
        <pc:chgData name="Cristian Chilipirea" userId="34ab170da5908fc4" providerId="LiveId" clId="{8AD4DB4D-CC23-4A3B-BAC2-885B7977F142}" dt="2022-03-08T07:29:06.823" v="98" actId="207"/>
        <pc:sldMkLst>
          <pc:docMk/>
          <pc:sldMk cId="616459293" sldId="618"/>
        </pc:sldMkLst>
        <pc:spChg chg="mod">
          <ac:chgData name="Cristian Chilipirea" userId="34ab170da5908fc4" providerId="LiveId" clId="{8AD4DB4D-CC23-4A3B-BAC2-885B7977F142}" dt="2022-03-08T07:28:34.373" v="96" actId="207"/>
          <ac:spMkLst>
            <pc:docMk/>
            <pc:sldMk cId="616459293" sldId="618"/>
            <ac:spMk id="7" creationId="{B148BA59-B200-4BDE-A119-BB225B89EFD2}"/>
          </ac:spMkLst>
        </pc:spChg>
        <pc:spChg chg="mod">
          <ac:chgData name="Cristian Chilipirea" userId="34ab170da5908fc4" providerId="LiveId" clId="{8AD4DB4D-CC23-4A3B-BAC2-885B7977F142}" dt="2022-03-08T07:29:06.823" v="98" actId="207"/>
          <ac:spMkLst>
            <pc:docMk/>
            <pc:sldMk cId="616459293" sldId="618"/>
            <ac:spMk id="11" creationId="{518EE4D0-FF5F-430F-95CF-0075E6CCA3F2}"/>
          </ac:spMkLst>
        </pc:spChg>
        <pc:spChg chg="mod">
          <ac:chgData name="Cristian Chilipirea" userId="34ab170da5908fc4" providerId="LiveId" clId="{8AD4DB4D-CC23-4A3B-BAC2-885B7977F142}" dt="2022-03-08T07:28:26.265" v="95" actId="207"/>
          <ac:spMkLst>
            <pc:docMk/>
            <pc:sldMk cId="616459293" sldId="618"/>
            <ac:spMk id="16" creationId="{E4A6AD26-5216-4806-A108-E84BDCF170E7}"/>
          </ac:spMkLst>
        </pc:spChg>
        <pc:picChg chg="ord">
          <ac:chgData name="Cristian Chilipirea" userId="34ab170da5908fc4" providerId="LiveId" clId="{8AD4DB4D-CC23-4A3B-BAC2-885B7977F142}" dt="2022-03-08T07:29:00.543" v="97" actId="167"/>
          <ac:picMkLst>
            <pc:docMk/>
            <pc:sldMk cId="616459293" sldId="618"/>
            <ac:picMk id="15" creationId="{6B6A9620-F18E-4515-B749-DC8C20919025}"/>
          </ac:picMkLst>
        </pc:pic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686207034" sldId="618"/>
        </pc:sldMkLst>
      </pc:sldChg>
      <pc:sldChg chg="modSp add mod">
        <pc:chgData name="Cristian Chilipirea" userId="34ab170da5908fc4" providerId="LiveId" clId="{8AD4DB4D-CC23-4A3B-BAC2-885B7977F142}" dt="2022-03-08T07:26:56.693" v="80" actId="207"/>
        <pc:sldMkLst>
          <pc:docMk/>
          <pc:sldMk cId="2896916478" sldId="619"/>
        </pc:sldMkLst>
        <pc:spChg chg="mod">
          <ac:chgData name="Cristian Chilipirea" userId="34ab170da5908fc4" providerId="LiveId" clId="{8AD4DB4D-CC23-4A3B-BAC2-885B7977F142}" dt="2022-03-08T07:26:54.839" v="79" actId="207"/>
          <ac:spMkLst>
            <pc:docMk/>
            <pc:sldMk cId="2896916478" sldId="619"/>
            <ac:spMk id="6" creationId="{802802D8-0A01-4405-8704-99483E6953DC}"/>
          </ac:spMkLst>
        </pc:spChg>
        <pc:spChg chg="mod">
          <ac:chgData name="Cristian Chilipirea" userId="34ab170da5908fc4" providerId="LiveId" clId="{8AD4DB4D-CC23-4A3B-BAC2-885B7977F142}" dt="2022-03-08T07:26:56.693" v="80" actId="207"/>
          <ac:spMkLst>
            <pc:docMk/>
            <pc:sldMk cId="2896916478" sldId="619"/>
            <ac:spMk id="11" creationId="{1BF6E9F9-D07B-4A10-BA1B-90BB7DF3C04F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712661963" sldId="620"/>
        </pc:sldMkLst>
      </pc:sldChg>
      <pc:sldChg chg="modSp add mod">
        <pc:chgData name="Cristian Chilipirea" userId="34ab170da5908fc4" providerId="LiveId" clId="{8AD4DB4D-CC23-4A3B-BAC2-885B7977F142}" dt="2022-03-08T07:27:16.873" v="81" actId="207"/>
        <pc:sldMkLst>
          <pc:docMk/>
          <pc:sldMk cId="3686213521" sldId="620"/>
        </pc:sldMkLst>
        <pc:spChg chg="mod">
          <ac:chgData name="Cristian Chilipirea" userId="34ab170da5908fc4" providerId="LiveId" clId="{8AD4DB4D-CC23-4A3B-BAC2-885B7977F142}" dt="2022-03-08T07:27:16.873" v="81" actId="207"/>
          <ac:spMkLst>
            <pc:docMk/>
            <pc:sldMk cId="3686213521" sldId="620"/>
            <ac:spMk id="20" creationId="{5577D730-8B9C-464F-A900-6C0F9845E251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94281371" sldId="621"/>
        </pc:sldMkLst>
      </pc:sldChg>
      <pc:sldChg chg="modSp add mod">
        <pc:chgData name="Cristian Chilipirea" userId="34ab170da5908fc4" providerId="LiveId" clId="{8AD4DB4D-CC23-4A3B-BAC2-885B7977F142}" dt="2022-03-08T07:27:24.228" v="82" actId="207"/>
        <pc:sldMkLst>
          <pc:docMk/>
          <pc:sldMk cId="324174011" sldId="621"/>
        </pc:sldMkLst>
        <pc:spChg chg="mod">
          <ac:chgData name="Cristian Chilipirea" userId="34ab170da5908fc4" providerId="LiveId" clId="{8AD4DB4D-CC23-4A3B-BAC2-885B7977F142}" dt="2022-03-08T07:27:24.228" v="82" actId="207"/>
          <ac:spMkLst>
            <pc:docMk/>
            <pc:sldMk cId="324174011" sldId="621"/>
            <ac:spMk id="20" creationId="{5577D730-8B9C-464F-A900-6C0F9845E251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923062931" sldId="622"/>
        </pc:sldMkLst>
      </pc:sldChg>
      <pc:sldChg chg="modSp add mod">
        <pc:chgData name="Cristian Chilipirea" userId="34ab170da5908fc4" providerId="LiveId" clId="{8AD4DB4D-CC23-4A3B-BAC2-885B7977F142}" dt="2022-03-08T07:27:27.981" v="83" actId="207"/>
        <pc:sldMkLst>
          <pc:docMk/>
          <pc:sldMk cId="3062670746" sldId="622"/>
        </pc:sldMkLst>
        <pc:spChg chg="mod">
          <ac:chgData name="Cristian Chilipirea" userId="34ab170da5908fc4" providerId="LiveId" clId="{8AD4DB4D-CC23-4A3B-BAC2-885B7977F142}" dt="2022-03-08T07:27:27.981" v="83" actId="207"/>
          <ac:spMkLst>
            <pc:docMk/>
            <pc:sldMk cId="3062670746" sldId="622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33.905" v="85" actId="207"/>
        <pc:sldMkLst>
          <pc:docMk/>
          <pc:sldMk cId="3929624473" sldId="623"/>
        </pc:sldMkLst>
        <pc:spChg chg="mod">
          <ac:chgData name="Cristian Chilipirea" userId="34ab170da5908fc4" providerId="LiveId" clId="{8AD4DB4D-CC23-4A3B-BAC2-885B7977F142}" dt="2022-03-08T07:27:33.905" v="85" actId="207"/>
          <ac:spMkLst>
            <pc:docMk/>
            <pc:sldMk cId="3929624473" sldId="623"/>
            <ac:spMk id="6" creationId="{1007CAA0-12F3-4CB4-9E4E-982060D513B4}"/>
          </ac:spMkLst>
        </pc:spChg>
        <pc:spChg chg="mod">
          <ac:chgData name="Cristian Chilipirea" userId="34ab170da5908fc4" providerId="LiveId" clId="{8AD4DB4D-CC23-4A3B-BAC2-885B7977F142}" dt="2022-03-08T07:27:31.251" v="84" actId="207"/>
          <ac:spMkLst>
            <pc:docMk/>
            <pc:sldMk cId="3929624473" sldId="623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42.561" v="88" actId="207"/>
        <pc:sldMkLst>
          <pc:docMk/>
          <pc:sldMk cId="3891540708" sldId="624"/>
        </pc:sldMkLst>
        <pc:spChg chg="mod">
          <ac:chgData name="Cristian Chilipirea" userId="34ab170da5908fc4" providerId="LiveId" clId="{8AD4DB4D-CC23-4A3B-BAC2-885B7977F142}" dt="2022-03-08T07:27:37.960" v="86" actId="207"/>
          <ac:spMkLst>
            <pc:docMk/>
            <pc:sldMk cId="3891540708" sldId="624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40.398" v="87" actId="207"/>
          <ac:spMkLst>
            <pc:docMk/>
            <pc:sldMk cId="3891540708" sldId="624"/>
            <ac:spMk id="6" creationId="{1007CAA0-12F3-4CB4-9E4E-982060D513B4}"/>
          </ac:spMkLst>
        </pc:spChg>
        <pc:spChg chg="mod">
          <ac:chgData name="Cristian Chilipirea" userId="34ab170da5908fc4" providerId="LiveId" clId="{8AD4DB4D-CC23-4A3B-BAC2-885B7977F142}" dt="2022-03-08T07:27:42.561" v="88" actId="207"/>
          <ac:spMkLst>
            <pc:docMk/>
            <pc:sldMk cId="3891540708" sldId="624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7:54.684" v="91" actId="207"/>
        <pc:sldMkLst>
          <pc:docMk/>
          <pc:sldMk cId="39519591" sldId="625"/>
        </pc:sldMkLst>
        <pc:spChg chg="mod">
          <ac:chgData name="Cristian Chilipirea" userId="34ab170da5908fc4" providerId="LiveId" clId="{8AD4DB4D-CC23-4A3B-BAC2-885B7977F142}" dt="2022-03-08T07:27:52.613" v="90" actId="207"/>
          <ac:spMkLst>
            <pc:docMk/>
            <pc:sldMk cId="39519591" sldId="625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54.684" v="91" actId="207"/>
          <ac:spMkLst>
            <pc:docMk/>
            <pc:sldMk cId="39519591" sldId="625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8:11.692" v="94" actId="207"/>
        <pc:sldMkLst>
          <pc:docMk/>
          <pc:sldMk cId="1101279828" sldId="626"/>
        </pc:sldMkLst>
        <pc:spChg chg="mod">
          <ac:chgData name="Cristian Chilipirea" userId="34ab170da5908fc4" providerId="LiveId" clId="{8AD4DB4D-CC23-4A3B-BAC2-885B7977F142}" dt="2022-03-08T07:28:11.692" v="94" actId="207"/>
          <ac:spMkLst>
            <pc:docMk/>
            <pc:sldMk cId="1101279828" sldId="626"/>
            <ac:spMk id="2" creationId="{DD825B77-5AFB-4738-92E6-E1D1909F530D}"/>
          </ac:spMkLst>
        </pc:spChg>
        <pc:spChg chg="mod">
          <ac:chgData name="Cristian Chilipirea" userId="34ab170da5908fc4" providerId="LiveId" clId="{8AD4DB4D-CC23-4A3B-BAC2-885B7977F142}" dt="2022-03-08T07:27:58.127" v="92" actId="207"/>
          <ac:spMkLst>
            <pc:docMk/>
            <pc:sldMk cId="1101279828" sldId="626"/>
            <ac:spMk id="20" creationId="{5577D730-8B9C-464F-A900-6C0F9845E251}"/>
          </ac:spMkLst>
        </pc:spChg>
      </pc:sldChg>
      <pc:sldChg chg="modSp add mod">
        <pc:chgData name="Cristian Chilipirea" userId="34ab170da5908fc4" providerId="LiveId" clId="{8AD4DB4D-CC23-4A3B-BAC2-885B7977F142}" dt="2022-03-08T07:28:07.551" v="93" actId="207"/>
        <pc:sldMkLst>
          <pc:docMk/>
          <pc:sldMk cId="2742101393" sldId="627"/>
        </pc:sldMkLst>
        <pc:spChg chg="mod">
          <ac:chgData name="Cristian Chilipirea" userId="34ab170da5908fc4" providerId="LiveId" clId="{8AD4DB4D-CC23-4A3B-BAC2-885B7977F142}" dt="2022-03-08T07:28:07.551" v="93" actId="207"/>
          <ac:spMkLst>
            <pc:docMk/>
            <pc:sldMk cId="2742101393" sldId="627"/>
            <ac:spMk id="2" creationId="{DD825B77-5AFB-4738-92E6-E1D1909F530D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45113523" sldId="627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514706703" sldId="628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1028691666" sldId="629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819427241" sldId="629"/>
        </pc:sldMkLst>
      </pc:sldChg>
      <pc:sldChg chg="modSp add mod">
        <pc:chgData name="Cristian Chilipirea" userId="34ab170da5908fc4" providerId="LiveId" clId="{8AD4DB4D-CC23-4A3B-BAC2-885B7977F142}" dt="2022-03-08T07:29:27.944" v="101" actId="207"/>
        <pc:sldMkLst>
          <pc:docMk/>
          <pc:sldMk cId="637739072" sldId="630"/>
        </pc:sldMkLst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27.944" v="101" actId="207"/>
          <ac:spMkLst>
            <pc:docMk/>
            <pc:sldMk cId="637739072" sldId="630"/>
            <ac:spMk id="14" creationId="{2146266E-5FC6-4205-ADCD-6504085D6854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971307940" sldId="630"/>
        </pc:sldMkLst>
      </pc:sldChg>
      <pc:sldChg chg="modSp add mod">
        <pc:chgData name="Cristian Chilipirea" userId="34ab170da5908fc4" providerId="LiveId" clId="{8AD4DB4D-CC23-4A3B-BAC2-885B7977F142}" dt="2022-03-08T07:29:32.162" v="102" actId="207"/>
        <pc:sldMkLst>
          <pc:docMk/>
          <pc:sldMk cId="94534574" sldId="631"/>
        </pc:sldMkLst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32.162" v="102" actId="207"/>
          <ac:spMkLst>
            <pc:docMk/>
            <pc:sldMk cId="94534574" sldId="631"/>
            <ac:spMk id="15" creationId="{A3012394-A84C-4994-808A-20B63E4D575D}"/>
          </ac:spMkLst>
        </pc:spChg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815738256" sldId="631"/>
        </pc:sldMkLst>
      </pc:sldChg>
      <pc:sldChg chg="modSp add mod">
        <pc:chgData name="Cristian Chilipirea" userId="34ab170da5908fc4" providerId="LiveId" clId="{8AD4DB4D-CC23-4A3B-BAC2-885B7977F142}" dt="2022-03-08T07:29:36.947" v="103" actId="207"/>
        <pc:sldMkLst>
          <pc:docMk/>
          <pc:sldMk cId="265412519" sldId="633"/>
        </pc:sldMkLst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36.947" v="103" actId="207"/>
          <ac:spMkLst>
            <pc:docMk/>
            <pc:sldMk cId="265412519" sldId="633"/>
            <ac:spMk id="14" creationId="{2146266E-5FC6-4205-ADCD-6504085D6854}"/>
          </ac:spMkLst>
        </pc:spChg>
      </pc:sldChg>
      <pc:sldChg chg="modSp add mod">
        <pc:chgData name="Cristian Chilipirea" userId="34ab170da5908fc4" providerId="LiveId" clId="{8AD4DB4D-CC23-4A3B-BAC2-885B7977F142}" dt="2022-03-08T07:29:42.633" v="104" actId="207"/>
        <pc:sldMkLst>
          <pc:docMk/>
          <pc:sldMk cId="1103199660" sldId="634"/>
        </pc:sldMkLst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42.633" v="104" actId="207"/>
          <ac:spMkLst>
            <pc:docMk/>
            <pc:sldMk cId="1103199660" sldId="634"/>
            <ac:spMk id="14" creationId="{2146266E-5FC6-4205-ADCD-6504085D6854}"/>
          </ac:spMkLst>
        </pc:spChg>
      </pc:sldChg>
      <pc:sldChg chg="modSp add mod">
        <pc:chgData name="Cristian Chilipirea" userId="34ab170da5908fc4" providerId="LiveId" clId="{8AD4DB4D-CC23-4A3B-BAC2-885B7977F142}" dt="2022-03-08T07:29:57.526" v="106" actId="207"/>
        <pc:sldMkLst>
          <pc:docMk/>
          <pc:sldMk cId="565602874" sldId="635"/>
        </pc:sldMkLst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54.832" v="105" actId="207"/>
          <ac:spMkLst>
            <pc:docMk/>
            <pc:sldMk cId="565602874" sldId="635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29:57.526" v="106" actId="207"/>
          <ac:spMkLst>
            <pc:docMk/>
            <pc:sldMk cId="565602874" sldId="635"/>
            <ac:spMk id="17" creationId="{FFB768FA-841C-44ED-8CFE-643AD4AFBB33}"/>
          </ac:spMkLst>
        </pc:spChg>
      </pc:sldChg>
      <pc:sldChg chg="modSp add mod">
        <pc:chgData name="Cristian Chilipirea" userId="34ab170da5908fc4" providerId="LiveId" clId="{8AD4DB4D-CC23-4A3B-BAC2-885B7977F142}" dt="2022-03-08T07:30:04.777" v="108" actId="207"/>
        <pc:sldMkLst>
          <pc:docMk/>
          <pc:sldMk cId="455110559" sldId="636"/>
        </pc:sldMkLst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30:02.672" v="107" actId="207"/>
          <ac:spMkLst>
            <pc:docMk/>
            <pc:sldMk cId="455110559" sldId="636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30:04.777" v="108" actId="207"/>
          <ac:spMkLst>
            <pc:docMk/>
            <pc:sldMk cId="455110559" sldId="636"/>
            <ac:spMk id="17" creationId="{FFB768FA-841C-44ED-8CFE-643AD4AFBB33}"/>
          </ac:spMkLst>
        </pc:spChg>
      </pc:sldChg>
      <pc:sldChg chg="modSp add mod">
        <pc:chgData name="Cristian Chilipirea" userId="34ab170da5908fc4" providerId="LiveId" clId="{8AD4DB4D-CC23-4A3B-BAC2-885B7977F142}" dt="2022-03-08T07:30:12.240" v="110" actId="207"/>
        <pc:sldMkLst>
          <pc:docMk/>
          <pc:sldMk cId="1485896513" sldId="637"/>
        </pc:sldMkLst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30:10.201" v="109" actId="207"/>
          <ac:spMkLst>
            <pc:docMk/>
            <pc:sldMk cId="1485896513" sldId="637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30:12.240" v="110" actId="207"/>
          <ac:spMkLst>
            <pc:docMk/>
            <pc:sldMk cId="1485896513" sldId="637"/>
            <ac:spMk id="18" creationId="{62C69E4A-06A2-4667-B895-EE27182B985A}"/>
          </ac:spMkLst>
        </pc:spChg>
      </pc:sldChg>
      <pc:sldChg chg="modSp add mod">
        <pc:chgData name="Cristian Chilipirea" userId="34ab170da5908fc4" providerId="LiveId" clId="{8AD4DB4D-CC23-4A3B-BAC2-885B7977F142}" dt="2022-03-08T07:29:12.200" v="99" actId="207"/>
        <pc:sldMkLst>
          <pc:docMk/>
          <pc:sldMk cId="520811325" sldId="638"/>
        </pc:sldMkLst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7" creationId="{19764189-AA0E-4CAE-A30E-9D46D7A3F39C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8" creationId="{F9FB09BB-EF9D-44B1-AF71-6E92AE3B1B95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9" creationId="{EC517395-4BFA-488C-B0D6-E69082BD4237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0" creationId="{5F4AB1F5-04BB-4E65-9446-504217B14215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1" creationId="{E6083A41-8EC4-46D5-B481-F7E187908296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2" creationId="{9336DBE6-56CF-4ED1-B739-414E5DBAE94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3" creationId="{B8BBB1CB-D444-4A1E-8F5C-6EF14C9DF69D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4" creationId="{2146266E-5FC6-4205-ADCD-6504085D685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5" creationId="{8A27B149-2D8B-4656-9DCA-519B3444A454}"/>
          </ac:spMkLst>
        </pc:spChg>
        <pc:spChg chg="mod">
          <ac:chgData name="Cristian Chilipirea" userId="34ab170da5908fc4" providerId="LiveId" clId="{8AD4DB4D-CC23-4A3B-BAC2-885B7977F142}" dt="2022-03-08T07:29:12.200" v="99" actId="207"/>
          <ac:spMkLst>
            <pc:docMk/>
            <pc:sldMk cId="520811325" sldId="638"/>
            <ac:spMk id="17" creationId="{A4D7F1F2-ABAD-4074-BCAA-E38C3139FF5A}"/>
          </ac:spMkLst>
        </pc:spChg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321822984" sldId="639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3473895690" sldId="87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4173059675" sldId="874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567613832" sldId="875"/>
        </pc:sldMkLst>
      </pc:sldChg>
      <pc:sldChg chg="del">
        <pc:chgData name="Cristian Chilipirea" userId="34ab170da5908fc4" providerId="LiveId" clId="{8AD4DB4D-CC23-4A3B-BAC2-885B7977F142}" dt="2022-03-08T07:22:54.694" v="0" actId="47"/>
        <pc:sldMkLst>
          <pc:docMk/>
          <pc:sldMk cId="2654805080" sldId="875"/>
        </pc:sldMkLst>
      </pc:sldChg>
      <pc:sldChg chg="add">
        <pc:chgData name="Cristian Chilipirea" userId="34ab170da5908fc4" providerId="LiveId" clId="{8AD4DB4D-CC23-4A3B-BAC2-885B7977F142}" dt="2022-03-08T07:23:19.008" v="37"/>
        <pc:sldMkLst>
          <pc:docMk/>
          <pc:sldMk cId="2615648178" sldId="876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20-Mar-22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https://docs.docker.com/get-started/overview/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00012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https://docs.docker.com/engine/reference/builder/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2035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tzg/docker-minecraft-bedrock-server/blob/master/Dockerfile" TargetMode="Externa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play-with-docker.com/" TargetMode="External"/><Relationship Id="rId2" Type="http://schemas.openxmlformats.org/officeDocument/2006/relationships/hyperlink" Target="https://labs.play-with-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tacoda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en-US" sz="3600" dirty="0" err="1"/>
              <a:t>Containere</a:t>
            </a:r>
            <a:r>
              <a:rPr lang="en-US" sz="3600"/>
              <a:t> - Docker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2A4059-05BF-46E8-8C27-9E80CC5F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AA252-CD71-4878-9030-4C499A8366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20233" y="2291507"/>
            <a:ext cx="10751307" cy="4005775"/>
          </a:xfrm>
        </p:spPr>
        <p:txBody>
          <a:bodyPr/>
          <a:lstStyle/>
          <a:p>
            <a:r>
              <a:rPr lang="en-US" dirty="0"/>
              <a:t>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fi</a:t>
            </a:r>
            <a:r>
              <a:rPr lang="ro-RO" dirty="0" err="1"/>
              <a:t>șier</a:t>
            </a:r>
            <a:r>
              <a:rPr lang="ro-RO" dirty="0"/>
              <a:t> </a:t>
            </a:r>
            <a:r>
              <a:rPr lang="ro-RO" dirty="0" err="1"/>
              <a:t>Dockerfile</a:t>
            </a:r>
            <a:r>
              <a:rPr lang="ro-RO" dirty="0"/>
              <a:t> se pot construi imagini </a:t>
            </a:r>
            <a:r>
              <a:rPr lang="ro-RO" dirty="0" err="1"/>
              <a:t>Docker</a:t>
            </a:r>
            <a:endParaRPr lang="ro-RO" dirty="0"/>
          </a:p>
          <a:p>
            <a:r>
              <a:rPr lang="ro-RO" dirty="0"/>
              <a:t>Numele fișierului este în general chiar </a:t>
            </a:r>
            <a:r>
              <a:rPr lang="ro-RO" b="1" dirty="0" err="1"/>
              <a:t>Dockerfile</a:t>
            </a:r>
            <a:endParaRPr lang="ro-RO" b="1" dirty="0"/>
          </a:p>
          <a:p>
            <a:r>
              <a:rPr lang="ro-RO" dirty="0"/>
              <a:t>Fișierul are o listă de comenzi</a:t>
            </a:r>
          </a:p>
          <a:p>
            <a:r>
              <a:rPr lang="ro-RO" dirty="0"/>
              <a:t>Pentru fiecare comandă se creează o imagine nouă</a:t>
            </a:r>
          </a:p>
          <a:p>
            <a:pPr lvl="1"/>
            <a:r>
              <a:rPr lang="ro-RO" dirty="0"/>
              <a:t>Acest lucru permite construirea unui cache de imagini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B2CAA-D7A3-485B-9C28-08FEA19B4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3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6852E8-CE13-4B8C-95DA-71074E62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ro-RO" dirty="0"/>
              <a:t> – instrucțiuni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343834-EDD1-4FAB-9647-7A41D6CF8D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63547"/>
            <a:ext cx="11197087" cy="4633736"/>
          </a:xfrm>
        </p:spPr>
        <p:txBody>
          <a:bodyPr/>
          <a:lstStyle/>
          <a:p>
            <a:r>
              <a:rPr lang="en-US" b="1" dirty="0">
                <a:solidFill>
                  <a:srgbClr val="8B008B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baseImage</a:t>
            </a:r>
            <a:endParaRPr lang="ro-RO" dirty="0"/>
          </a:p>
          <a:p>
            <a:pPr lvl="1"/>
            <a:r>
              <a:rPr lang="ro-RO" dirty="0"/>
              <a:t>Prima instrucțiune din orice </a:t>
            </a:r>
            <a:r>
              <a:rPr lang="ro-RO" dirty="0" err="1"/>
              <a:t>Dockerfile</a:t>
            </a:r>
            <a:endParaRPr lang="ro-RO" dirty="0"/>
          </a:p>
          <a:p>
            <a:pPr lvl="1"/>
            <a:r>
              <a:rPr lang="ro-RO" dirty="0"/>
              <a:t>Determină de la care altă imagine să pornească noua imagine construită (în multe cazuri un sistem de operare, gen </a:t>
            </a:r>
            <a:r>
              <a:rPr lang="ro-RO" b="1" dirty="0" err="1"/>
              <a:t>ubuntu</a:t>
            </a:r>
            <a:r>
              <a:rPr lang="ro-RO" dirty="0"/>
              <a:t>)</a:t>
            </a:r>
          </a:p>
          <a:p>
            <a:pPr lvl="1"/>
            <a:r>
              <a:rPr lang="ro-RO" dirty="0"/>
              <a:t>Deși un container </a:t>
            </a:r>
            <a:r>
              <a:rPr lang="ro-RO" b="1" dirty="0"/>
              <a:t>NU</a:t>
            </a:r>
            <a:r>
              <a:rPr lang="ro-RO" dirty="0"/>
              <a:t> are un sistem de operare </a:t>
            </a:r>
            <a:r>
              <a:rPr lang="ro-RO" dirty="0" err="1"/>
              <a:t>guest</a:t>
            </a:r>
            <a:r>
              <a:rPr lang="ro-RO" dirty="0"/>
              <a:t> poate rula sisteme de operare diferite de </a:t>
            </a:r>
            <a:r>
              <a:rPr lang="ro-RO" dirty="0" err="1"/>
              <a:t>host</a:t>
            </a:r>
            <a:endParaRPr lang="ro-RO" dirty="0"/>
          </a:p>
          <a:p>
            <a:pPr lvl="2"/>
            <a:r>
              <a:rPr lang="ro-RO" dirty="0"/>
              <a:t>(Ex: </a:t>
            </a:r>
            <a:r>
              <a:rPr lang="ro-RO" dirty="0" err="1"/>
              <a:t>CentOS</a:t>
            </a:r>
            <a:r>
              <a:rPr lang="ro-RO" dirty="0"/>
              <a:t> peste </a:t>
            </a:r>
            <a:r>
              <a:rPr lang="ro-RO" dirty="0" err="1"/>
              <a:t>Ubuntu</a:t>
            </a:r>
            <a:r>
              <a:rPr lang="ro-RO" dirty="0"/>
              <a:t>).</a:t>
            </a:r>
          </a:p>
          <a:p>
            <a:pPr lvl="2"/>
            <a:r>
              <a:rPr lang="ro-RO" dirty="0"/>
              <a:t>Folosește </a:t>
            </a:r>
            <a:r>
              <a:rPr lang="ro-RO" dirty="0" err="1"/>
              <a:t>Kernel-ul</a:t>
            </a:r>
            <a:r>
              <a:rPr lang="ro-RO" dirty="0"/>
              <a:t> </a:t>
            </a:r>
            <a:r>
              <a:rPr lang="ro-RO" dirty="0" err="1"/>
              <a:t>host</a:t>
            </a:r>
            <a:r>
              <a:rPr lang="ro-RO" dirty="0"/>
              <a:t>.</a:t>
            </a:r>
          </a:p>
          <a:p>
            <a:pPr lvl="2"/>
            <a:r>
              <a:rPr lang="ro-RO" dirty="0"/>
              <a:t>Chiar dacă ar fi versiuni diferite de </a:t>
            </a:r>
            <a:r>
              <a:rPr lang="ro-RO" dirty="0" err="1"/>
              <a:t>Kernel</a:t>
            </a:r>
            <a:r>
              <a:rPr lang="ro-RO" dirty="0"/>
              <a:t> în general sistem </a:t>
            </a:r>
            <a:r>
              <a:rPr lang="ro-RO" dirty="0" err="1"/>
              <a:t>call</a:t>
            </a:r>
            <a:r>
              <a:rPr lang="ro-RO" dirty="0"/>
              <a:t>-urile sunt compatibile.</a:t>
            </a:r>
          </a:p>
          <a:p>
            <a:pPr lvl="2"/>
            <a:r>
              <a:rPr lang="ro-RO" dirty="0"/>
              <a:t>Aplicațiile specifice OS </a:t>
            </a:r>
            <a:r>
              <a:rPr lang="ro-RO" dirty="0" err="1"/>
              <a:t>guest</a:t>
            </a:r>
            <a:r>
              <a:rPr lang="ro-RO" dirty="0"/>
              <a:t> sunt </a:t>
            </a:r>
            <a:r>
              <a:rPr lang="ro-RO" dirty="0" err="1"/>
              <a:t>rualte</a:t>
            </a:r>
            <a:r>
              <a:rPr lang="ro-RO" dirty="0"/>
              <a:t> în container.</a:t>
            </a:r>
          </a:p>
          <a:p>
            <a:pPr lvl="2"/>
            <a:r>
              <a:rPr lang="ro-RO" dirty="0"/>
              <a:t>Linux peste Windows (sau invers) se face folosind Mașini Virtuale.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11CA7-6821-4B85-90CE-0D65D09A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7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2D9981-A1FD-4C66-8884-830A109CF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ro-RO" dirty="0"/>
              <a:t> – instrucțiuni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88BA4-CDFA-4C64-BE04-BD46E11C50D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0" y="1718631"/>
            <a:ext cx="9842740" cy="4578652"/>
          </a:xfrm>
        </p:spPr>
        <p:txBody>
          <a:bodyPr/>
          <a:lstStyle/>
          <a:p>
            <a:r>
              <a:rPr lang="en-US" b="1" dirty="0">
                <a:solidFill>
                  <a:srgbClr val="8B008B"/>
                </a:solidFill>
              </a:rPr>
              <a:t>RUN</a:t>
            </a:r>
            <a:r>
              <a:rPr lang="en-US" dirty="0"/>
              <a:t> </a:t>
            </a:r>
            <a:r>
              <a:rPr lang="en-US" dirty="0" err="1"/>
              <a:t>cmd</a:t>
            </a:r>
            <a:endParaRPr lang="ro-RO" dirty="0"/>
          </a:p>
          <a:p>
            <a:pPr lvl="1"/>
            <a:r>
              <a:rPr lang="ro-RO" dirty="0"/>
              <a:t>Execută comanda </a:t>
            </a:r>
            <a:r>
              <a:rPr lang="ro-RO" b="1" dirty="0"/>
              <a:t>în timpul creării imaginii</a:t>
            </a:r>
            <a:r>
              <a:rPr lang="ro-RO" dirty="0"/>
              <a:t>.</a:t>
            </a:r>
          </a:p>
          <a:p>
            <a:r>
              <a:rPr lang="ro-RO" b="1" dirty="0">
                <a:solidFill>
                  <a:srgbClr val="8B008B"/>
                </a:solidFill>
              </a:rPr>
              <a:t>CMD </a:t>
            </a:r>
            <a:r>
              <a:rPr lang="ro-RO" dirty="0" err="1"/>
              <a:t>cmd</a:t>
            </a:r>
            <a:endParaRPr lang="ro-RO" dirty="0"/>
          </a:p>
          <a:p>
            <a:pPr lvl="1"/>
            <a:r>
              <a:rPr lang="ro-RO" dirty="0"/>
              <a:t>Poate exista doar o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ro-RO" dirty="0"/>
              <a:t>ă.</a:t>
            </a:r>
          </a:p>
          <a:p>
            <a:pPr lvl="1"/>
            <a:r>
              <a:rPr lang="ro-RO" dirty="0"/>
              <a:t>Acesta va fi programul principal pornit în container.</a:t>
            </a:r>
          </a:p>
          <a:p>
            <a:r>
              <a:rPr lang="en-US" b="1" dirty="0">
                <a:solidFill>
                  <a:srgbClr val="8B008B"/>
                </a:solidFill>
              </a:rPr>
              <a:t>LABEL</a:t>
            </a:r>
            <a:r>
              <a:rPr lang="en-US" dirty="0"/>
              <a:t> name</a:t>
            </a:r>
          </a:p>
          <a:p>
            <a:r>
              <a:rPr lang="en-US" b="1" dirty="0">
                <a:solidFill>
                  <a:srgbClr val="8B008B"/>
                </a:solidFill>
              </a:rPr>
              <a:t>COPY</a:t>
            </a:r>
            <a:r>
              <a:rPr lang="en-US" dirty="0"/>
              <a:t> </a:t>
            </a:r>
            <a:r>
              <a:rPr lang="en-US" dirty="0" err="1"/>
              <a:t>localFile</a:t>
            </a:r>
            <a:r>
              <a:rPr lang="en-US" dirty="0"/>
              <a:t> </a:t>
            </a:r>
            <a:r>
              <a:rPr lang="en-US" dirty="0" err="1"/>
              <a:t>containerPath</a:t>
            </a:r>
            <a:endParaRPr lang="en-US" dirty="0"/>
          </a:p>
          <a:p>
            <a:r>
              <a:rPr lang="en-US" b="1" dirty="0">
                <a:solidFill>
                  <a:srgbClr val="8B008B"/>
                </a:solidFill>
              </a:rPr>
              <a:t>ENV</a:t>
            </a:r>
            <a:r>
              <a:rPr lang="en-US" dirty="0"/>
              <a:t> variable=value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ECC7E-3F95-4EAB-A793-ACD7C073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8C0D79-EBEF-4882-A3FC-2C22B005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ro-RO" dirty="0"/>
              <a:t> – instrucțiuni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8F5E03-DA1B-4C76-91FA-F6114644453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50824" y="1575411"/>
            <a:ext cx="8520716" cy="4721871"/>
          </a:xfrm>
        </p:spPr>
        <p:txBody>
          <a:bodyPr/>
          <a:lstStyle/>
          <a:p>
            <a:r>
              <a:rPr lang="en-US" b="1" dirty="0">
                <a:solidFill>
                  <a:srgbClr val="8B008B"/>
                </a:solidFill>
              </a:rPr>
              <a:t>EXPOSE</a:t>
            </a:r>
            <a:r>
              <a:rPr lang="en-US" dirty="0"/>
              <a:t> port</a:t>
            </a:r>
            <a:endParaRPr lang="ro-RO" dirty="0"/>
          </a:p>
          <a:p>
            <a:pPr lvl="1"/>
            <a:r>
              <a:rPr lang="ro-RO" dirty="0"/>
              <a:t>E folosit doar ca informare.</a:t>
            </a:r>
            <a:endParaRPr lang="en-US" dirty="0"/>
          </a:p>
          <a:p>
            <a:r>
              <a:rPr lang="en-US" b="1" dirty="0">
                <a:solidFill>
                  <a:srgbClr val="8B008B"/>
                </a:solidFill>
              </a:rPr>
              <a:t>WORKDIR</a:t>
            </a:r>
            <a:r>
              <a:rPr lang="en-US" dirty="0"/>
              <a:t> path</a:t>
            </a:r>
          </a:p>
          <a:p>
            <a:r>
              <a:rPr lang="en-US" b="1" dirty="0">
                <a:solidFill>
                  <a:srgbClr val="8B008B"/>
                </a:solidFill>
              </a:rPr>
              <a:t>VOLUME</a:t>
            </a:r>
            <a:r>
              <a:rPr lang="en-US" dirty="0"/>
              <a:t> path</a:t>
            </a:r>
            <a:endParaRPr lang="ro-RO" dirty="0"/>
          </a:p>
          <a:p>
            <a:r>
              <a:rPr lang="ro-RO" b="1" dirty="0">
                <a:solidFill>
                  <a:srgbClr val="8B008B"/>
                </a:solidFill>
              </a:rPr>
              <a:t>ARG</a:t>
            </a:r>
            <a:r>
              <a:rPr lang="en-US" dirty="0"/>
              <a:t> </a:t>
            </a:r>
            <a:r>
              <a:rPr lang="ro-RO" dirty="0"/>
              <a:t>var=</a:t>
            </a:r>
            <a:r>
              <a:rPr lang="ro-RO" dirty="0" err="1"/>
              <a:t>default</a:t>
            </a:r>
            <a:endParaRPr lang="ro-RO" dirty="0"/>
          </a:p>
          <a:p>
            <a:r>
              <a:rPr lang="ro-RO" b="1" dirty="0">
                <a:solidFill>
                  <a:srgbClr val="8B008B"/>
                </a:solidFill>
              </a:rPr>
              <a:t>STOPSIGNAL</a:t>
            </a:r>
            <a:r>
              <a:rPr lang="en-US" dirty="0"/>
              <a:t> </a:t>
            </a:r>
            <a:r>
              <a:rPr lang="ro-RO" dirty="0"/>
              <a:t>signal</a:t>
            </a:r>
          </a:p>
          <a:p>
            <a:r>
              <a:rPr lang="ro-RO" b="1" dirty="0">
                <a:solidFill>
                  <a:srgbClr val="8B008B"/>
                </a:solidFill>
              </a:rPr>
              <a:t>HEALTHCHECK</a:t>
            </a:r>
            <a:r>
              <a:rPr lang="en-US" dirty="0"/>
              <a:t> </a:t>
            </a:r>
            <a:r>
              <a:rPr lang="ro-RO" dirty="0"/>
              <a:t>opt </a:t>
            </a:r>
            <a:r>
              <a:rPr lang="ro-RO" b="1" dirty="0">
                <a:solidFill>
                  <a:srgbClr val="8B008B"/>
                </a:solidFill>
              </a:rPr>
              <a:t>CMD </a:t>
            </a:r>
            <a:r>
              <a:rPr lang="ro-RO" dirty="0" err="1"/>
              <a:t>cmd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51943-770A-4850-9EC5-8E41BEE9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2A876-0FB9-40AB-AC09-C6F14D98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- example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8BF7FF-2FA0-43F4-8423-6E3166A9C2C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50" y="1388125"/>
            <a:ext cx="7785253" cy="467115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6B712-B508-478E-BB41-6305A838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FE4CD-562E-423C-99BB-800FF367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- example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30B555-3A4B-43E9-AD29-DA84FA59F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34" y="1142089"/>
            <a:ext cx="8668124" cy="4532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50712-50E9-415E-A82C-F771A7E981E4}"/>
              </a:ext>
            </a:extLst>
          </p:cNvPr>
          <p:cNvSpPr txBox="1"/>
          <p:nvPr/>
        </p:nvSpPr>
        <p:spPr>
          <a:xfrm>
            <a:off x="1699592" y="5866368"/>
            <a:ext cx="818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https://github.com/itzg/docker-minecraft-bedrock-server/blob/master/Dockerfile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93599-3B3C-49BF-8961-96C02A05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1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D26147-0654-4FFB-A09F-31FF2370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839A60-3C3C-4828-80C1-7DE0981FF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36" y="1214605"/>
            <a:ext cx="6579128" cy="4172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A093F-0D6D-46E0-8B90-50BCB7FB191C}"/>
              </a:ext>
            </a:extLst>
          </p:cNvPr>
          <p:cNvSpPr txBox="1"/>
          <p:nvPr/>
        </p:nvSpPr>
        <p:spPr>
          <a:xfrm>
            <a:off x="4421113" y="5765466"/>
            <a:ext cx="3349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https://hub.docker.com/</a:t>
            </a: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F2FCE-C1E3-4723-A862-3C4C2011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5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AD6069-CE75-49B3-940D-BDE409C9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Play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Docker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0AC39-75D7-4727-A808-15DEB16EFC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7783" y="1961001"/>
            <a:ext cx="9853757" cy="4336281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https://labs.play-with-docker.com</a:t>
            </a:r>
            <a:endParaRPr lang="ro-RO" sz="3200" dirty="0"/>
          </a:p>
          <a:p>
            <a:r>
              <a:rPr lang="ro-RO" sz="3200" dirty="0"/>
              <a:t>Necesită un cont </a:t>
            </a:r>
            <a:r>
              <a:rPr lang="ro-RO" sz="3200" dirty="0" err="1"/>
              <a:t>Docker</a:t>
            </a:r>
            <a:r>
              <a:rPr lang="ro-RO" sz="3200" dirty="0"/>
              <a:t> (</a:t>
            </a:r>
            <a:r>
              <a:rPr lang="ro-RO" sz="3200" dirty="0" err="1"/>
              <a:t>free</a:t>
            </a:r>
            <a:r>
              <a:rPr lang="ro-RO" sz="3200" dirty="0"/>
              <a:t>)</a:t>
            </a:r>
          </a:p>
          <a:p>
            <a:r>
              <a:rPr lang="ro-RO" sz="3200" dirty="0"/>
              <a:t>Se poate să necesite să opriți </a:t>
            </a:r>
            <a:r>
              <a:rPr lang="ro-RO" sz="3200" dirty="0" err="1"/>
              <a:t>add-blocker</a:t>
            </a:r>
            <a:endParaRPr lang="ro-RO" sz="3200" dirty="0"/>
          </a:p>
          <a:p>
            <a:endParaRPr lang="ro-RO" sz="3200" dirty="0"/>
          </a:p>
          <a:p>
            <a:r>
              <a:rPr lang="en-US" sz="3200" dirty="0">
                <a:hlinkClick r:id="rId3"/>
              </a:rPr>
              <a:t>https://training.play-with-docker.com/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https://www.katacoda.com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89D8D-67E3-4FBF-A4C2-F15C9AE7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2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A80F4F-4D5A-48AD-8FF1-99AE01EE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Containere</a:t>
            </a:r>
            <a:endParaRPr lang="en-US" dirty="0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7C733D0C-678C-4ACA-9C0D-8A13C7AD4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10" y="1323327"/>
            <a:ext cx="6897757" cy="1773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95558-EBB7-404B-97DA-E078E9B4E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4" y="3429001"/>
            <a:ext cx="3618319" cy="241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71D2F-F214-4A4A-A1A9-547F3EE510B1}"/>
              </a:ext>
            </a:extLst>
          </p:cNvPr>
          <p:cNvSpPr txBox="1"/>
          <p:nvPr/>
        </p:nvSpPr>
        <p:spPr>
          <a:xfrm>
            <a:off x="7451086" y="6039337"/>
            <a:ext cx="2246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Solomon </a:t>
            </a:r>
            <a:r>
              <a:rPr lang="en-US" b="1" dirty="0" err="1"/>
              <a:t>Hykes</a:t>
            </a:r>
            <a:endParaRPr lang="en-US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DF3408-3B1D-4F6F-A2DD-98469C4D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8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0ECB1-DD5D-47AC-A01A-1CB1AC24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vs Ma</a:t>
            </a:r>
            <a:r>
              <a:rPr lang="ro-RO" dirty="0"/>
              <a:t>șină Virtuală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E1EE9-851D-4302-B2C1-2A1CC041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80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0ECB1-DD5D-47AC-A01A-1CB1AC24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Reminder</a:t>
            </a:r>
            <a:r>
              <a:rPr lang="ro-RO" dirty="0"/>
              <a:t> </a:t>
            </a:r>
            <a:r>
              <a:rPr lang="en-US" dirty="0"/>
              <a:t>Ma</a:t>
            </a:r>
            <a:r>
              <a:rPr lang="ro-RO" dirty="0"/>
              <a:t>șină Virtuală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658550-6418-4E98-95A8-1BB8EAB3D577}"/>
              </a:ext>
            </a:extLst>
          </p:cNvPr>
          <p:cNvSpPr/>
          <p:nvPr/>
        </p:nvSpPr>
        <p:spPr bwMode="auto">
          <a:xfrm>
            <a:off x="3503129" y="3786757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41EB2-7B10-49BF-BC4A-2D1B4DA23D15}"/>
              </a:ext>
            </a:extLst>
          </p:cNvPr>
          <p:cNvSpPr/>
          <p:nvPr/>
        </p:nvSpPr>
        <p:spPr bwMode="auto">
          <a:xfrm>
            <a:off x="3503129" y="3140714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 err="1">
                <a:solidFill>
                  <a:schemeClr val="tx2"/>
                </a:solidFill>
                <a:latin typeface="Arial" charset="0"/>
              </a:rPr>
              <a:t>Hipervizor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BB67-1162-4F13-A5B6-2EA8C8BD5832}"/>
              </a:ext>
            </a:extLst>
          </p:cNvPr>
          <p:cNvSpPr/>
          <p:nvPr/>
        </p:nvSpPr>
        <p:spPr bwMode="auto">
          <a:xfrm>
            <a:off x="3503130" y="2494671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8A394E-22B4-4BC1-9995-87458DC9D1C1}"/>
              </a:ext>
            </a:extLst>
          </p:cNvPr>
          <p:cNvSpPr/>
          <p:nvPr/>
        </p:nvSpPr>
        <p:spPr bwMode="auto">
          <a:xfrm>
            <a:off x="5927037" y="2494671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guest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6D039-CA42-4067-BF05-5C7FC621297F}"/>
              </a:ext>
            </a:extLst>
          </p:cNvPr>
          <p:cNvSpPr/>
          <p:nvPr/>
        </p:nvSpPr>
        <p:spPr bwMode="auto">
          <a:xfrm>
            <a:off x="2132772" y="1848628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CBCD9-A0DE-43C0-8A88-DD163D9EFDC3}"/>
              </a:ext>
            </a:extLst>
          </p:cNvPr>
          <p:cNvSpPr/>
          <p:nvPr/>
        </p:nvSpPr>
        <p:spPr bwMode="auto">
          <a:xfrm>
            <a:off x="5927038" y="1848627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C0D97B-DAAB-42C9-B3D3-E0FCE85DA1E3}"/>
              </a:ext>
            </a:extLst>
          </p:cNvPr>
          <p:cNvSpPr/>
          <p:nvPr/>
        </p:nvSpPr>
        <p:spPr bwMode="auto">
          <a:xfrm>
            <a:off x="6901071" y="185188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5E5626-2CF7-4CB8-8CAC-08CC19ED267D}"/>
              </a:ext>
            </a:extLst>
          </p:cNvPr>
          <p:cNvSpPr/>
          <p:nvPr/>
        </p:nvSpPr>
        <p:spPr bwMode="auto">
          <a:xfrm>
            <a:off x="7875104" y="1846997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1F4F23E-9FA8-4E56-905A-6B52D8EC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EF195438-CA72-4784-A875-7191FAA84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875" y="4613938"/>
            <a:ext cx="1924465" cy="17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8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0ECB1-DD5D-47AC-A01A-1CB1AC24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Containere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658550-6418-4E98-95A8-1BB8EAB3D577}"/>
              </a:ext>
            </a:extLst>
          </p:cNvPr>
          <p:cNvSpPr/>
          <p:nvPr/>
        </p:nvSpPr>
        <p:spPr bwMode="auto">
          <a:xfrm>
            <a:off x="3503129" y="3786757"/>
            <a:ext cx="4847815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Sistem operare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host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41EB2-7B10-49BF-BC4A-2D1B4DA23D15}"/>
              </a:ext>
            </a:extLst>
          </p:cNvPr>
          <p:cNvSpPr/>
          <p:nvPr/>
        </p:nvSpPr>
        <p:spPr bwMode="auto">
          <a:xfrm>
            <a:off x="3503129" y="3140714"/>
            <a:ext cx="4847814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tx2"/>
                </a:solidFill>
                <a:latin typeface="Arial" charset="0"/>
              </a:rPr>
              <a:t>“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Engine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” (Manager)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Containere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6D039-CA42-4067-BF05-5C7FC621297F}"/>
              </a:ext>
            </a:extLst>
          </p:cNvPr>
          <p:cNvSpPr/>
          <p:nvPr/>
        </p:nvSpPr>
        <p:spPr bwMode="auto">
          <a:xfrm>
            <a:off x="2132772" y="1848628"/>
            <a:ext cx="2423906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 (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user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ro-RO" dirty="0" err="1">
                <a:solidFill>
                  <a:schemeClr val="tx2"/>
                </a:solidFill>
                <a:latin typeface="Arial" charset="0"/>
              </a:rPr>
              <a:t>space</a:t>
            </a:r>
            <a:r>
              <a:rPr lang="ro-RO" dirty="0">
                <a:solidFill>
                  <a:schemeClr val="tx2"/>
                </a:solidFill>
                <a:latin typeface="Arial" charset="0"/>
              </a:rPr>
              <a:t>)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CBCD9-A0DE-43C0-8A88-DD163D9EFDC3}"/>
              </a:ext>
            </a:extLst>
          </p:cNvPr>
          <p:cNvSpPr/>
          <p:nvPr/>
        </p:nvSpPr>
        <p:spPr bwMode="auto">
          <a:xfrm>
            <a:off x="5927038" y="1848627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C0D97B-DAAB-42C9-B3D3-E0FCE85DA1E3}"/>
              </a:ext>
            </a:extLst>
          </p:cNvPr>
          <p:cNvSpPr/>
          <p:nvPr/>
        </p:nvSpPr>
        <p:spPr bwMode="auto">
          <a:xfrm>
            <a:off x="6901071" y="1851888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5E5626-2CF7-4CB8-8CAC-08CC19ED267D}"/>
              </a:ext>
            </a:extLst>
          </p:cNvPr>
          <p:cNvSpPr/>
          <p:nvPr/>
        </p:nvSpPr>
        <p:spPr bwMode="auto">
          <a:xfrm>
            <a:off x="7875104" y="1846997"/>
            <a:ext cx="974033" cy="646043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Aplicație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8C596-AE70-47EA-B6EC-33A0467B1002}"/>
              </a:ext>
            </a:extLst>
          </p:cNvPr>
          <p:cNvSpPr/>
          <p:nvPr/>
        </p:nvSpPr>
        <p:spPr bwMode="auto">
          <a:xfrm>
            <a:off x="1961322" y="1613969"/>
            <a:ext cx="3965714" cy="152674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solidFill>
                <a:schemeClr val="tx2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solidFill>
                <a:schemeClr val="tx2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solidFill>
                <a:schemeClr val="tx2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solidFill>
                <a:schemeClr val="tx2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Container 1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DA55EF-956D-4ED0-A2B5-5C1A65F41143}"/>
              </a:ext>
            </a:extLst>
          </p:cNvPr>
          <p:cNvSpPr/>
          <p:nvPr/>
        </p:nvSpPr>
        <p:spPr bwMode="auto">
          <a:xfrm>
            <a:off x="5927036" y="1612130"/>
            <a:ext cx="3965714" cy="152674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solidFill>
                <a:schemeClr val="tx2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solidFill>
                <a:schemeClr val="tx2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solidFill>
                <a:schemeClr val="tx2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ro-RO" dirty="0">
              <a:solidFill>
                <a:schemeClr val="tx2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dirty="0">
                <a:solidFill>
                  <a:schemeClr val="tx2"/>
                </a:solidFill>
                <a:latin typeface="Arial" charset="0"/>
              </a:rPr>
              <a:t>Container 2</a:t>
            </a: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2A442A-7D08-41E1-A21A-B46DEE42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E793DAC4-5809-4B02-AA70-0D6711FB5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875" y="4613938"/>
            <a:ext cx="1924465" cy="17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4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15A932-16EB-4EB7-8D0A-119BB3C5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7BEE9D-4F12-49F5-A3D9-DB6FF57AE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76" y="1227690"/>
            <a:ext cx="6399848" cy="5008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8E7F6-F0F8-4559-8D48-CA728A2F309C}"/>
              </a:ext>
            </a:extLst>
          </p:cNvPr>
          <p:cNvSpPr txBox="1"/>
          <p:nvPr/>
        </p:nvSpPr>
        <p:spPr>
          <a:xfrm>
            <a:off x="6385859" y="1445075"/>
            <a:ext cx="396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Template cu </a:t>
            </a:r>
            <a:r>
              <a:rPr lang="en-US" dirty="0" err="1">
                <a:solidFill>
                  <a:schemeClr val="tx2"/>
                </a:solidFill>
              </a:rPr>
              <a:t>instruc</a:t>
            </a:r>
            <a:r>
              <a:rPr lang="ro-RO" dirty="0" err="1">
                <a:solidFill>
                  <a:schemeClr val="tx2"/>
                </a:solidFill>
              </a:rPr>
              <a:t>țiuni</a:t>
            </a:r>
            <a:r>
              <a:rPr lang="ro-RO" dirty="0">
                <a:solidFill>
                  <a:schemeClr val="tx2"/>
                </a:solidFill>
              </a:rPr>
              <a:t> pentru rulare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E4E13-B3F2-45D4-99E6-0D6DA25A7E52}"/>
              </a:ext>
            </a:extLst>
          </p:cNvPr>
          <p:cNvSpPr txBox="1"/>
          <p:nvPr/>
        </p:nvSpPr>
        <p:spPr>
          <a:xfrm>
            <a:off x="2411894" y="144507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solidFill>
                  <a:schemeClr val="tx2"/>
                </a:solidFill>
              </a:rPr>
              <a:t>O imagine în execuție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49FECA-2D29-4EF8-888D-706D9C9C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2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A071F8-C7DD-4B60-A1E3-D1DCB6B4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Funcționarea </a:t>
            </a:r>
            <a:r>
              <a:rPr lang="ro-RO" dirty="0" err="1"/>
              <a:t>Docker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9A5567-941F-408D-A8DD-2B6BDD3407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093786"/>
            <a:ext cx="11197087" cy="5449437"/>
          </a:xfrm>
        </p:spPr>
        <p:txBody>
          <a:bodyPr>
            <a:normAutofit lnSpcReduction="10000"/>
          </a:bodyPr>
          <a:lstStyle/>
          <a:p>
            <a:r>
              <a:rPr lang="ro-RO" b="1" dirty="0" err="1"/>
              <a:t>Namespaces</a:t>
            </a:r>
            <a:endParaRPr lang="ro-RO" b="1" dirty="0"/>
          </a:p>
          <a:p>
            <a:pPr lvl="1"/>
            <a:r>
              <a:rPr lang="ro-RO" b="1" dirty="0" err="1"/>
              <a:t>pid</a:t>
            </a:r>
            <a:r>
              <a:rPr lang="ro-RO" dirty="0"/>
              <a:t>  - izolare procese</a:t>
            </a:r>
          </a:p>
          <a:p>
            <a:pPr lvl="1"/>
            <a:r>
              <a:rPr lang="ro-RO" b="1" dirty="0"/>
              <a:t>net </a:t>
            </a:r>
            <a:r>
              <a:rPr lang="ro-RO" dirty="0"/>
              <a:t>- izolare interfețe rețea </a:t>
            </a:r>
            <a:r>
              <a:rPr lang="ro-RO" b="1" dirty="0"/>
              <a:t>(+ emulare)</a:t>
            </a:r>
          </a:p>
          <a:p>
            <a:pPr lvl="1"/>
            <a:r>
              <a:rPr lang="ro-RO" b="1" dirty="0" err="1"/>
              <a:t>ipc</a:t>
            </a:r>
            <a:r>
              <a:rPr lang="ro-RO" b="1" dirty="0"/>
              <a:t> </a:t>
            </a:r>
            <a:r>
              <a:rPr lang="ro-RO" dirty="0"/>
              <a:t>- izolare comunicare inter procese (ex: baze de date) </a:t>
            </a:r>
          </a:p>
          <a:p>
            <a:pPr lvl="1"/>
            <a:r>
              <a:rPr lang="ro-RO" b="1" dirty="0" err="1"/>
              <a:t>mnt</a:t>
            </a:r>
            <a:r>
              <a:rPr lang="ro-RO" dirty="0"/>
              <a:t> - izolare sistem de fișiere </a:t>
            </a:r>
            <a:r>
              <a:rPr lang="ro-RO" b="1" dirty="0"/>
              <a:t>(+ emulare)</a:t>
            </a:r>
          </a:p>
          <a:p>
            <a:pPr lvl="2"/>
            <a:r>
              <a:rPr lang="ro-RO" b="1" dirty="0" err="1"/>
              <a:t>UnionFS</a:t>
            </a:r>
            <a:r>
              <a:rPr lang="ro-RO" dirty="0"/>
              <a:t> – </a:t>
            </a:r>
            <a:r>
              <a:rPr lang="ro-RO" dirty="0" err="1"/>
              <a:t>Layered</a:t>
            </a:r>
            <a:r>
              <a:rPr lang="ro-RO" dirty="0"/>
              <a:t> File </a:t>
            </a:r>
            <a:r>
              <a:rPr lang="ro-RO" dirty="0" err="1"/>
              <a:t>System</a:t>
            </a:r>
            <a:endParaRPr lang="ro-RO" dirty="0"/>
          </a:p>
          <a:p>
            <a:pPr lvl="1"/>
            <a:r>
              <a:rPr lang="ro-RO" b="1" dirty="0" err="1"/>
              <a:t>uts</a:t>
            </a:r>
            <a:r>
              <a:rPr lang="ro-RO" dirty="0"/>
              <a:t> - izolare </a:t>
            </a:r>
            <a:r>
              <a:rPr lang="ro-RO" dirty="0" err="1"/>
              <a:t>kernel</a:t>
            </a:r>
            <a:r>
              <a:rPr lang="ro-RO" dirty="0"/>
              <a:t>, identificatori sistem (ex: </a:t>
            </a:r>
            <a:r>
              <a:rPr lang="ro-RO" dirty="0" err="1"/>
              <a:t>hostname</a:t>
            </a:r>
            <a:r>
              <a:rPr lang="ro-RO" dirty="0"/>
              <a:t>)</a:t>
            </a:r>
          </a:p>
          <a:p>
            <a:r>
              <a:rPr lang="ro-RO" dirty="0"/>
              <a:t>Control </a:t>
            </a:r>
            <a:r>
              <a:rPr lang="ro-RO" dirty="0" err="1"/>
              <a:t>groups</a:t>
            </a:r>
            <a:r>
              <a:rPr lang="ro-RO" dirty="0"/>
              <a:t> (</a:t>
            </a:r>
            <a:r>
              <a:rPr lang="ro-RO" b="1" dirty="0" err="1"/>
              <a:t>cgroups</a:t>
            </a:r>
            <a:r>
              <a:rPr lang="ro-RO" dirty="0"/>
              <a:t>) - Controlează accesul la resurse</a:t>
            </a:r>
          </a:p>
          <a:p>
            <a:pPr lvl="1"/>
            <a:r>
              <a:rPr lang="ro-RO" dirty="0"/>
              <a:t>Memorie</a:t>
            </a:r>
          </a:p>
          <a:p>
            <a:pPr lvl="1"/>
            <a:r>
              <a:rPr lang="ro-RO" dirty="0"/>
              <a:t>CPU</a:t>
            </a:r>
          </a:p>
          <a:p>
            <a:pPr lvl="1"/>
            <a:r>
              <a:rPr lang="ro-RO" dirty="0"/>
              <a:t>Periferice</a:t>
            </a:r>
            <a:endParaRPr lang="en-US" dirty="0"/>
          </a:p>
          <a:p>
            <a:r>
              <a:rPr lang="en-US" dirty="0"/>
              <a:t>chroot (different /root directory)</a:t>
            </a:r>
          </a:p>
          <a:p>
            <a:r>
              <a:rPr lang="en-US" dirty="0"/>
              <a:t>Seccomp/</a:t>
            </a:r>
            <a:r>
              <a:rPr lang="en-US" dirty="0" err="1"/>
              <a:t>AppArmor</a:t>
            </a:r>
            <a:r>
              <a:rPr lang="en-US" dirty="0"/>
              <a:t>/Capabilities</a:t>
            </a:r>
            <a:endParaRPr lang="ro-RO" dirty="0"/>
          </a:p>
          <a:p>
            <a:pPr lvl="1"/>
            <a:endParaRPr lang="ro-RO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A9C93-CCE7-49E7-B6D9-79728B15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1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14D28-4F13-462B-9A86-8C1D2C33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Docker</a:t>
            </a:r>
            <a:r>
              <a:rPr lang="ro-RO" dirty="0"/>
              <a:t> - comenzi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88EF62-A62D-42C8-8C35-FACBCCAE44E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13533" y="1575411"/>
            <a:ext cx="8058007" cy="4721871"/>
          </a:xfrm>
        </p:spPr>
        <p:txBody>
          <a:bodyPr/>
          <a:lstStyle/>
          <a:p>
            <a:r>
              <a:rPr lang="ro-RO" dirty="0" err="1"/>
              <a:t>docker</a:t>
            </a:r>
            <a:r>
              <a:rPr lang="ro-RO" dirty="0"/>
              <a:t> </a:t>
            </a:r>
            <a:r>
              <a:rPr lang="ro-RO" dirty="0" err="1"/>
              <a:t>build</a:t>
            </a:r>
            <a:endParaRPr lang="ro-RO" dirty="0"/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run</a:t>
            </a:r>
            <a:r>
              <a:rPr lang="ro-RO" dirty="0"/>
              <a:t> -d</a:t>
            </a:r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exec</a:t>
            </a:r>
            <a:endParaRPr lang="ro-RO" dirty="0"/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ls</a:t>
            </a:r>
            <a:endParaRPr lang="ro-RO" dirty="0"/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logs</a:t>
            </a:r>
            <a:endParaRPr lang="ro-RO" dirty="0"/>
          </a:p>
          <a:p>
            <a:r>
              <a:rPr lang="ro-RO" dirty="0" err="1"/>
              <a:t>docker</a:t>
            </a:r>
            <a:r>
              <a:rPr lang="ro-RO" dirty="0"/>
              <a:t> container start</a:t>
            </a:r>
          </a:p>
          <a:p>
            <a:r>
              <a:rPr lang="ro-RO" dirty="0" err="1"/>
              <a:t>docker</a:t>
            </a:r>
            <a:r>
              <a:rPr lang="ro-RO" dirty="0"/>
              <a:t> container stop</a:t>
            </a:r>
          </a:p>
          <a:p>
            <a:r>
              <a:rPr lang="ro-RO" dirty="0" err="1"/>
              <a:t>docker</a:t>
            </a:r>
            <a:r>
              <a:rPr lang="ro-RO" dirty="0"/>
              <a:t> container </a:t>
            </a:r>
            <a:r>
              <a:rPr lang="ro-RO" dirty="0" err="1"/>
              <a:t>rm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16B54-D36D-4429-9000-5F7972B6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1025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3850</TotalTime>
  <Words>611</Words>
  <Application>Microsoft Office PowerPoint</Application>
  <PresentationFormat>Widescreen</PresentationFormat>
  <Paragraphs>123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Wingdings</vt:lpstr>
      <vt:lpstr>2_Office Theme</vt:lpstr>
      <vt:lpstr>Sisteme Tolerante la Defecte Containere - Docker</vt:lpstr>
      <vt:lpstr>PowerPoint Presentation</vt:lpstr>
      <vt:lpstr>Containere</vt:lpstr>
      <vt:lpstr>Container vs Mașină Virtuală</vt:lpstr>
      <vt:lpstr>Reminder Mașină Virtuală</vt:lpstr>
      <vt:lpstr>Containere</vt:lpstr>
      <vt:lpstr>Docker Engine</vt:lpstr>
      <vt:lpstr>Funcționarea Docker</vt:lpstr>
      <vt:lpstr>Docker - comenzi</vt:lpstr>
      <vt:lpstr>Dockerfile</vt:lpstr>
      <vt:lpstr>Dockerfile – instrucțiuni</vt:lpstr>
      <vt:lpstr>Dockerfile – instrucțiuni</vt:lpstr>
      <vt:lpstr>Dockerfile – instrucțiuni</vt:lpstr>
      <vt:lpstr>Dockerfile - example</vt:lpstr>
      <vt:lpstr>Dockerfile - example</vt:lpstr>
      <vt:lpstr>Docker Hub</vt:lpstr>
      <vt:lpstr>Play With Docker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2022-03-20T10:31:30Z</dcterms:modified>
</cp:coreProperties>
</file>